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sldIdLst>
    <p:sldId id="306" r:id="rId5"/>
    <p:sldId id="307" r:id="rId6"/>
    <p:sldId id="327" r:id="rId7"/>
    <p:sldId id="315" r:id="rId8"/>
    <p:sldId id="308" r:id="rId9"/>
    <p:sldId id="314" r:id="rId10"/>
    <p:sldId id="316" r:id="rId11"/>
    <p:sldId id="321" r:id="rId12"/>
    <p:sldId id="317" r:id="rId13"/>
    <p:sldId id="320" r:id="rId14"/>
    <p:sldId id="322" r:id="rId15"/>
    <p:sldId id="325" r:id="rId16"/>
    <p:sldId id="309" r:id="rId17"/>
    <p:sldId id="326" r:id="rId18"/>
    <p:sldId id="324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E0307-303F-4ED1-A0EB-812FB08353AC}" v="24" dt="2022-09-20T19:58:30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84967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Twitty" userId="788cba63-79c5-40a0-b674-b0a07fc5a025" providerId="ADAL" clId="{1ECE0307-303F-4ED1-A0EB-812FB08353AC}"/>
    <pc:docChg chg="undo custSel addSld delSld modSld sldOrd">
      <pc:chgData name="Adam Twitty" userId="788cba63-79c5-40a0-b674-b0a07fc5a025" providerId="ADAL" clId="{1ECE0307-303F-4ED1-A0EB-812FB08353AC}" dt="2022-09-20T20:04:28.576" v="1381" actId="20577"/>
      <pc:docMkLst>
        <pc:docMk/>
      </pc:docMkLst>
      <pc:sldChg chg="del">
        <pc:chgData name="Adam Twitty" userId="788cba63-79c5-40a0-b674-b0a07fc5a025" providerId="ADAL" clId="{1ECE0307-303F-4ED1-A0EB-812FB08353AC}" dt="2022-09-20T18:55:31.786" v="1044" actId="2696"/>
        <pc:sldMkLst>
          <pc:docMk/>
          <pc:sldMk cId="783914445" sldId="294"/>
        </pc:sldMkLst>
      </pc:sldChg>
      <pc:sldChg chg="del">
        <pc:chgData name="Adam Twitty" userId="788cba63-79c5-40a0-b674-b0a07fc5a025" providerId="ADAL" clId="{1ECE0307-303F-4ED1-A0EB-812FB08353AC}" dt="2022-09-20T18:55:31.786" v="1044" actId="2696"/>
        <pc:sldMkLst>
          <pc:docMk/>
          <pc:sldMk cId="277827655" sldId="295"/>
        </pc:sldMkLst>
      </pc:sldChg>
      <pc:sldChg chg="del">
        <pc:chgData name="Adam Twitty" userId="788cba63-79c5-40a0-b674-b0a07fc5a025" providerId="ADAL" clId="{1ECE0307-303F-4ED1-A0EB-812FB08353AC}" dt="2022-09-20T18:55:31.786" v="1044" actId="2696"/>
        <pc:sldMkLst>
          <pc:docMk/>
          <pc:sldMk cId="3159288639" sldId="303"/>
        </pc:sldMkLst>
      </pc:sldChg>
      <pc:sldChg chg="del">
        <pc:chgData name="Adam Twitty" userId="788cba63-79c5-40a0-b674-b0a07fc5a025" providerId="ADAL" clId="{1ECE0307-303F-4ED1-A0EB-812FB08353AC}" dt="2022-09-20T18:55:31.786" v="1044" actId="2696"/>
        <pc:sldMkLst>
          <pc:docMk/>
          <pc:sldMk cId="3124766000" sldId="304"/>
        </pc:sldMkLst>
      </pc:sldChg>
      <pc:sldChg chg="del">
        <pc:chgData name="Adam Twitty" userId="788cba63-79c5-40a0-b674-b0a07fc5a025" providerId="ADAL" clId="{1ECE0307-303F-4ED1-A0EB-812FB08353AC}" dt="2022-09-20T18:55:31.786" v="1044" actId="2696"/>
        <pc:sldMkLst>
          <pc:docMk/>
          <pc:sldMk cId="1403455250" sldId="305"/>
        </pc:sldMkLst>
      </pc:sldChg>
      <pc:sldChg chg="addSp delSp modSp mod ord">
        <pc:chgData name="Adam Twitty" userId="788cba63-79c5-40a0-b674-b0a07fc5a025" providerId="ADAL" clId="{1ECE0307-303F-4ED1-A0EB-812FB08353AC}" dt="2022-09-20T18:44:43.066" v="734"/>
        <pc:sldMkLst>
          <pc:docMk/>
          <pc:sldMk cId="2227882511" sldId="309"/>
        </pc:sldMkLst>
        <pc:spChg chg="mod">
          <ac:chgData name="Adam Twitty" userId="788cba63-79c5-40a0-b674-b0a07fc5a025" providerId="ADAL" clId="{1ECE0307-303F-4ED1-A0EB-812FB08353AC}" dt="2022-09-20T18:44:09.980" v="730" actId="20577"/>
          <ac:spMkLst>
            <pc:docMk/>
            <pc:sldMk cId="2227882511" sldId="309"/>
            <ac:spMk id="2" creationId="{C5F2FB0B-15EC-453B-BC9B-69AD35DDCEA3}"/>
          </ac:spMkLst>
        </pc:spChg>
        <pc:spChg chg="del">
          <ac:chgData name="Adam Twitty" userId="788cba63-79c5-40a0-b674-b0a07fc5a025" providerId="ADAL" clId="{1ECE0307-303F-4ED1-A0EB-812FB08353AC}" dt="2022-09-20T18:44:25.661" v="731" actId="478"/>
          <ac:spMkLst>
            <pc:docMk/>
            <pc:sldMk cId="2227882511" sldId="309"/>
            <ac:spMk id="3" creationId="{05408798-0DB3-46BF-880E-7BB904D700F6}"/>
          </ac:spMkLst>
        </pc:spChg>
        <pc:spChg chg="add del mod">
          <ac:chgData name="Adam Twitty" userId="788cba63-79c5-40a0-b674-b0a07fc5a025" providerId="ADAL" clId="{1ECE0307-303F-4ED1-A0EB-812FB08353AC}" dt="2022-09-20T18:44:31.652" v="732" actId="478"/>
          <ac:spMkLst>
            <pc:docMk/>
            <pc:sldMk cId="2227882511" sldId="309"/>
            <ac:spMk id="5" creationId="{F7C57C8C-33B5-4CBB-8C69-C73997F39071}"/>
          </ac:spMkLst>
        </pc:spChg>
      </pc:sldChg>
      <pc:sldChg chg="del">
        <pc:chgData name="Adam Twitty" userId="788cba63-79c5-40a0-b674-b0a07fc5a025" providerId="ADAL" clId="{1ECE0307-303F-4ED1-A0EB-812FB08353AC}" dt="2022-09-20T18:55:31.786" v="1044" actId="2696"/>
        <pc:sldMkLst>
          <pc:docMk/>
          <pc:sldMk cId="3561473475" sldId="310"/>
        </pc:sldMkLst>
      </pc:sldChg>
      <pc:sldChg chg="del">
        <pc:chgData name="Adam Twitty" userId="788cba63-79c5-40a0-b674-b0a07fc5a025" providerId="ADAL" clId="{1ECE0307-303F-4ED1-A0EB-812FB08353AC}" dt="2022-09-20T18:55:31.786" v="1044" actId="2696"/>
        <pc:sldMkLst>
          <pc:docMk/>
          <pc:sldMk cId="3584772686" sldId="311"/>
        </pc:sldMkLst>
      </pc:sldChg>
      <pc:sldChg chg="modSp mod">
        <pc:chgData name="Adam Twitty" userId="788cba63-79c5-40a0-b674-b0a07fc5a025" providerId="ADAL" clId="{1ECE0307-303F-4ED1-A0EB-812FB08353AC}" dt="2022-09-20T18:56:30.600" v="1169" actId="20577"/>
        <pc:sldMkLst>
          <pc:docMk/>
          <pc:sldMk cId="927313156" sldId="312"/>
        </pc:sldMkLst>
        <pc:spChg chg="mod">
          <ac:chgData name="Adam Twitty" userId="788cba63-79c5-40a0-b674-b0a07fc5a025" providerId="ADAL" clId="{1ECE0307-303F-4ED1-A0EB-812FB08353AC}" dt="2022-09-20T18:56:08.865" v="1140" actId="20577"/>
          <ac:spMkLst>
            <pc:docMk/>
            <pc:sldMk cId="927313156" sldId="312"/>
            <ac:spMk id="7" creationId="{42AF1107-8D35-4E35-93C7-D3640946F742}"/>
          </ac:spMkLst>
        </pc:spChg>
        <pc:spChg chg="mod">
          <ac:chgData name="Adam Twitty" userId="788cba63-79c5-40a0-b674-b0a07fc5a025" providerId="ADAL" clId="{1ECE0307-303F-4ED1-A0EB-812FB08353AC}" dt="2022-09-20T18:56:22.808" v="1147" actId="20577"/>
          <ac:spMkLst>
            <pc:docMk/>
            <pc:sldMk cId="927313156" sldId="312"/>
            <ac:spMk id="22" creationId="{692474E6-3035-46B8-9C05-9B4204E8ED39}"/>
          </ac:spMkLst>
        </pc:spChg>
        <pc:spChg chg="mod">
          <ac:chgData name="Adam Twitty" userId="788cba63-79c5-40a0-b674-b0a07fc5a025" providerId="ADAL" clId="{1ECE0307-303F-4ED1-A0EB-812FB08353AC}" dt="2022-09-20T18:56:30.600" v="1169" actId="20577"/>
          <ac:spMkLst>
            <pc:docMk/>
            <pc:sldMk cId="927313156" sldId="312"/>
            <ac:spMk id="23" creationId="{DE8D546E-0F46-4CC0-B2B1-8B2430D00C0C}"/>
          </ac:spMkLst>
        </pc:spChg>
      </pc:sldChg>
      <pc:sldChg chg="del">
        <pc:chgData name="Adam Twitty" userId="788cba63-79c5-40a0-b674-b0a07fc5a025" providerId="ADAL" clId="{1ECE0307-303F-4ED1-A0EB-812FB08353AC}" dt="2022-09-20T18:55:31.786" v="1044" actId="2696"/>
        <pc:sldMkLst>
          <pc:docMk/>
          <pc:sldMk cId="2270028676" sldId="313"/>
        </pc:sldMkLst>
      </pc:sldChg>
      <pc:sldChg chg="addSp delSp modSp mod">
        <pc:chgData name="Adam Twitty" userId="788cba63-79c5-40a0-b674-b0a07fc5a025" providerId="ADAL" clId="{1ECE0307-303F-4ED1-A0EB-812FB08353AC}" dt="2022-09-20T19:58:30.926" v="1297" actId="14100"/>
        <pc:sldMkLst>
          <pc:docMk/>
          <pc:sldMk cId="3289208241" sldId="315"/>
        </pc:sldMkLst>
        <pc:spChg chg="mod">
          <ac:chgData name="Adam Twitty" userId="788cba63-79c5-40a0-b674-b0a07fc5a025" providerId="ADAL" clId="{1ECE0307-303F-4ED1-A0EB-812FB08353AC}" dt="2022-09-20T16:50:44.692" v="643" actId="20577"/>
          <ac:spMkLst>
            <pc:docMk/>
            <pc:sldMk cId="3289208241" sldId="315"/>
            <ac:spMk id="4" creationId="{642E7381-E7B5-4144-ABF3-174588E6C919}"/>
          </ac:spMkLst>
        </pc:spChg>
        <pc:picChg chg="add mod">
          <ac:chgData name="Adam Twitty" userId="788cba63-79c5-40a0-b674-b0a07fc5a025" providerId="ADAL" clId="{1ECE0307-303F-4ED1-A0EB-812FB08353AC}" dt="2022-09-20T19:56:55.762" v="1292" actId="14100"/>
          <ac:picMkLst>
            <pc:docMk/>
            <pc:sldMk cId="3289208241" sldId="315"/>
            <ac:picMk id="8" creationId="{36E02538-1878-4FEB-AC1C-15CFA3E8A495}"/>
          </ac:picMkLst>
        </pc:picChg>
        <pc:picChg chg="add del mod">
          <ac:chgData name="Adam Twitty" userId="788cba63-79c5-40a0-b674-b0a07fc5a025" providerId="ADAL" clId="{1ECE0307-303F-4ED1-A0EB-812FB08353AC}" dt="2022-09-20T19:56:38.204" v="1285"/>
          <ac:picMkLst>
            <pc:docMk/>
            <pc:sldMk cId="3289208241" sldId="315"/>
            <ac:picMk id="9" creationId="{1D5C0A2A-53DA-4770-BEA8-180242F358D4}"/>
          </ac:picMkLst>
        </pc:picChg>
        <pc:picChg chg="del">
          <ac:chgData name="Adam Twitty" userId="788cba63-79c5-40a0-b674-b0a07fc5a025" providerId="ADAL" clId="{1ECE0307-303F-4ED1-A0EB-812FB08353AC}" dt="2022-09-20T19:55:27.918" v="1272" actId="21"/>
          <ac:picMkLst>
            <pc:docMk/>
            <pc:sldMk cId="3289208241" sldId="315"/>
            <ac:picMk id="13" creationId="{F50C4B05-8F33-4719-82C7-7012EE1AF2E7}"/>
          </ac:picMkLst>
        </pc:picChg>
        <pc:picChg chg="del mod">
          <ac:chgData name="Adam Twitty" userId="788cba63-79c5-40a0-b674-b0a07fc5a025" providerId="ADAL" clId="{1ECE0307-303F-4ED1-A0EB-812FB08353AC}" dt="2022-09-20T19:57:02.971" v="1293" actId="478"/>
          <ac:picMkLst>
            <pc:docMk/>
            <pc:sldMk cId="3289208241" sldId="315"/>
            <ac:picMk id="16" creationId="{06BA8122-71D5-483D-A4E0-F8F650CA06CC}"/>
          </ac:picMkLst>
        </pc:picChg>
        <pc:picChg chg="add mod">
          <ac:chgData name="Adam Twitty" userId="788cba63-79c5-40a0-b674-b0a07fc5a025" providerId="ADAL" clId="{1ECE0307-303F-4ED1-A0EB-812FB08353AC}" dt="2022-09-20T19:58:30.926" v="1297" actId="14100"/>
          <ac:picMkLst>
            <pc:docMk/>
            <pc:sldMk cId="3289208241" sldId="315"/>
            <ac:picMk id="3074" creationId="{F5C1A7F2-48EA-4E6D-B0BE-0435A8B585AB}"/>
          </ac:picMkLst>
        </pc:picChg>
      </pc:sldChg>
      <pc:sldChg chg="addSp modSp mod">
        <pc:chgData name="Adam Twitty" userId="788cba63-79c5-40a0-b674-b0a07fc5a025" providerId="ADAL" clId="{1ECE0307-303F-4ED1-A0EB-812FB08353AC}" dt="2022-09-20T19:56:06.625" v="1279" actId="1076"/>
        <pc:sldMkLst>
          <pc:docMk/>
          <pc:sldMk cId="3700830618" sldId="316"/>
        </pc:sldMkLst>
        <pc:picChg chg="add mod ord">
          <ac:chgData name="Adam Twitty" userId="788cba63-79c5-40a0-b674-b0a07fc5a025" providerId="ADAL" clId="{1ECE0307-303F-4ED1-A0EB-812FB08353AC}" dt="2022-09-20T19:56:06.625" v="1279" actId="1076"/>
          <ac:picMkLst>
            <pc:docMk/>
            <pc:sldMk cId="3700830618" sldId="316"/>
            <ac:picMk id="17" creationId="{6685549B-8C3F-4FFF-B599-45C3F297AD8F}"/>
          </ac:picMkLst>
        </pc:picChg>
      </pc:sldChg>
      <pc:sldChg chg="del">
        <pc:chgData name="Adam Twitty" userId="788cba63-79c5-40a0-b674-b0a07fc5a025" providerId="ADAL" clId="{1ECE0307-303F-4ED1-A0EB-812FB08353AC}" dt="2022-09-20T16:32:48.132" v="0" actId="2696"/>
        <pc:sldMkLst>
          <pc:docMk/>
          <pc:sldMk cId="390360383" sldId="319"/>
        </pc:sldMkLst>
      </pc:sldChg>
      <pc:sldChg chg="modSp mod">
        <pc:chgData name="Adam Twitty" userId="788cba63-79c5-40a0-b674-b0a07fc5a025" providerId="ADAL" clId="{1ECE0307-303F-4ED1-A0EB-812FB08353AC}" dt="2022-09-20T18:59:43.011" v="1271" actId="33524"/>
        <pc:sldMkLst>
          <pc:docMk/>
          <pc:sldMk cId="676288402" sldId="321"/>
        </pc:sldMkLst>
        <pc:spChg chg="mod">
          <ac:chgData name="Adam Twitty" userId="788cba63-79c5-40a0-b674-b0a07fc5a025" providerId="ADAL" clId="{1ECE0307-303F-4ED1-A0EB-812FB08353AC}" dt="2022-09-20T18:59:43.011" v="1271" actId="33524"/>
          <ac:spMkLst>
            <pc:docMk/>
            <pc:sldMk cId="676288402" sldId="321"/>
            <ac:spMk id="14" creationId="{E16329EF-572C-4257-8EEE-FD73B2E8FB1E}"/>
          </ac:spMkLst>
        </pc:spChg>
      </pc:sldChg>
      <pc:sldChg chg="del">
        <pc:chgData name="Adam Twitty" userId="788cba63-79c5-40a0-b674-b0a07fc5a025" providerId="ADAL" clId="{1ECE0307-303F-4ED1-A0EB-812FB08353AC}" dt="2022-09-20T18:42:11.960" v="644" actId="47"/>
        <pc:sldMkLst>
          <pc:docMk/>
          <pc:sldMk cId="3884376554" sldId="323"/>
        </pc:sldMkLst>
      </pc:sldChg>
      <pc:sldChg chg="modSp mod">
        <pc:chgData name="Adam Twitty" userId="788cba63-79c5-40a0-b674-b0a07fc5a025" providerId="ADAL" clId="{1ECE0307-303F-4ED1-A0EB-812FB08353AC}" dt="2022-09-20T18:57:09.048" v="1170" actId="20577"/>
        <pc:sldMkLst>
          <pc:docMk/>
          <pc:sldMk cId="2702429163" sldId="324"/>
        </pc:sldMkLst>
        <pc:spChg chg="mod">
          <ac:chgData name="Adam Twitty" userId="788cba63-79c5-40a0-b674-b0a07fc5a025" providerId="ADAL" clId="{1ECE0307-303F-4ED1-A0EB-812FB08353AC}" dt="2022-09-20T18:57:09.048" v="1170" actId="20577"/>
          <ac:spMkLst>
            <pc:docMk/>
            <pc:sldMk cId="2702429163" sldId="324"/>
            <ac:spMk id="3" creationId="{90E52796-871B-4F73-841B-FA955B237702}"/>
          </ac:spMkLst>
        </pc:spChg>
      </pc:sldChg>
      <pc:sldChg chg="addSp delSp modSp add mod setBg delDesignElem">
        <pc:chgData name="Adam Twitty" userId="788cba63-79c5-40a0-b674-b0a07fc5a025" providerId="ADAL" clId="{1ECE0307-303F-4ED1-A0EB-812FB08353AC}" dt="2022-09-20T18:54:23.904" v="1043" actId="1076"/>
        <pc:sldMkLst>
          <pc:docMk/>
          <pc:sldMk cId="2150315481" sldId="325"/>
        </pc:sldMkLst>
        <pc:spChg chg="mod">
          <ac:chgData name="Adam Twitty" userId="788cba63-79c5-40a0-b674-b0a07fc5a025" providerId="ADAL" clId="{1ECE0307-303F-4ED1-A0EB-812FB08353AC}" dt="2022-09-20T16:33:46.697" v="28" actId="20577"/>
          <ac:spMkLst>
            <pc:docMk/>
            <pc:sldMk cId="2150315481" sldId="325"/>
            <ac:spMk id="8" creationId="{9D582446-4B38-4126-83E1-8DED5E081EC3}"/>
          </ac:spMkLst>
        </pc:spChg>
        <pc:spChg chg="mod">
          <ac:chgData name="Adam Twitty" userId="788cba63-79c5-40a0-b674-b0a07fc5a025" providerId="ADAL" clId="{1ECE0307-303F-4ED1-A0EB-812FB08353AC}" dt="2022-09-20T18:50:32.205" v="1032" actId="20577"/>
          <ac:spMkLst>
            <pc:docMk/>
            <pc:sldMk cId="2150315481" sldId="325"/>
            <ac:spMk id="18" creationId="{6CE24D94-28BD-4882-B932-8CB11972A919}"/>
          </ac:spMkLst>
        </pc:spChg>
        <pc:spChg chg="del">
          <ac:chgData name="Adam Twitty" userId="788cba63-79c5-40a0-b674-b0a07fc5a025" providerId="ADAL" clId="{1ECE0307-303F-4ED1-A0EB-812FB08353AC}" dt="2022-09-20T16:33:20.289" v="2"/>
          <ac:spMkLst>
            <pc:docMk/>
            <pc:sldMk cId="2150315481" sldId="325"/>
            <ac:spMk id="36" creationId="{D9A7F3BF-8763-4074-AD77-92790AF314D1}"/>
          </ac:spMkLst>
        </pc:spChg>
        <pc:spChg chg="del">
          <ac:chgData name="Adam Twitty" userId="788cba63-79c5-40a0-b674-b0a07fc5a025" providerId="ADAL" clId="{1ECE0307-303F-4ED1-A0EB-812FB08353AC}" dt="2022-09-20T16:33:20.289" v="2"/>
          <ac:spMkLst>
            <pc:docMk/>
            <pc:sldMk cId="2150315481" sldId="325"/>
            <ac:spMk id="38" creationId="{6CB927A4-E432-4310-9CD5-E89FF5063179}"/>
          </ac:spMkLst>
        </pc:spChg>
        <pc:spChg chg="del">
          <ac:chgData name="Adam Twitty" userId="788cba63-79c5-40a0-b674-b0a07fc5a025" providerId="ADAL" clId="{1ECE0307-303F-4ED1-A0EB-812FB08353AC}" dt="2022-09-20T16:33:20.289" v="2"/>
          <ac:spMkLst>
            <pc:docMk/>
            <pc:sldMk cId="2150315481" sldId="325"/>
            <ac:spMk id="40" creationId="{E3020543-B24B-4EC4-8FFC-8DD88EEA91A8}"/>
          </ac:spMkLst>
        </pc:spChg>
        <pc:spChg chg="del">
          <ac:chgData name="Adam Twitty" userId="788cba63-79c5-40a0-b674-b0a07fc5a025" providerId="ADAL" clId="{1ECE0307-303F-4ED1-A0EB-812FB08353AC}" dt="2022-09-20T16:33:20.289" v="2"/>
          <ac:spMkLst>
            <pc:docMk/>
            <pc:sldMk cId="2150315481" sldId="325"/>
            <ac:spMk id="42" creationId="{1453BF6C-B012-48B7-B4E8-6D7AC7C27D02}"/>
          </ac:spMkLst>
        </pc:spChg>
        <pc:picChg chg="add mod">
          <ac:chgData name="Adam Twitty" userId="788cba63-79c5-40a0-b674-b0a07fc5a025" providerId="ADAL" clId="{1ECE0307-303F-4ED1-A0EB-812FB08353AC}" dt="2022-09-20T18:54:15.400" v="1042" actId="1076"/>
          <ac:picMkLst>
            <pc:docMk/>
            <pc:sldMk cId="2150315481" sldId="325"/>
            <ac:picMk id="3" creationId="{27360B2A-CE06-473A-82EA-DE786AD22E4E}"/>
          </ac:picMkLst>
        </pc:picChg>
        <pc:picChg chg="del">
          <ac:chgData name="Adam Twitty" userId="788cba63-79c5-40a0-b674-b0a07fc5a025" providerId="ADAL" clId="{1ECE0307-303F-4ED1-A0EB-812FB08353AC}" dt="2022-09-20T16:33:26.292" v="5" actId="478"/>
          <ac:picMkLst>
            <pc:docMk/>
            <pc:sldMk cId="2150315481" sldId="325"/>
            <ac:picMk id="26" creationId="{733D9D24-2412-4D62-9D75-57F84FB5221B}"/>
          </ac:picMkLst>
        </pc:picChg>
        <pc:picChg chg="add mod">
          <ac:chgData name="Adam Twitty" userId="788cba63-79c5-40a0-b674-b0a07fc5a025" providerId="ADAL" clId="{1ECE0307-303F-4ED1-A0EB-812FB08353AC}" dt="2022-09-20T18:54:23.904" v="1043" actId="1076"/>
          <ac:picMkLst>
            <pc:docMk/>
            <pc:sldMk cId="2150315481" sldId="325"/>
            <ac:picMk id="2050" creationId="{3FD3A639-6C46-4AB7-A32E-15106BA11138}"/>
          </ac:picMkLst>
        </pc:picChg>
        <pc:cxnChg chg="del">
          <ac:chgData name="Adam Twitty" userId="788cba63-79c5-40a0-b674-b0a07fc5a025" providerId="ADAL" clId="{1ECE0307-303F-4ED1-A0EB-812FB08353AC}" dt="2022-09-20T16:33:20.289" v="2"/>
          <ac:cxnSpMkLst>
            <pc:docMk/>
            <pc:sldMk cId="2150315481" sldId="325"/>
            <ac:cxnSpMk id="44" creationId="{C49DA8F6-BCC1-4447-B54C-57856834B94B}"/>
          </ac:cxnSpMkLst>
        </pc:cxnChg>
      </pc:sldChg>
      <pc:sldChg chg="addSp delSp modSp add mod setBg delDesignElem">
        <pc:chgData name="Adam Twitty" userId="788cba63-79c5-40a0-b674-b0a07fc5a025" providerId="ADAL" clId="{1ECE0307-303F-4ED1-A0EB-812FB08353AC}" dt="2022-09-20T20:04:28.576" v="1381" actId="20577"/>
        <pc:sldMkLst>
          <pc:docMk/>
          <pc:sldMk cId="279382351" sldId="326"/>
        </pc:sldMkLst>
        <pc:spChg chg="mod">
          <ac:chgData name="Adam Twitty" userId="788cba63-79c5-40a0-b674-b0a07fc5a025" providerId="ADAL" clId="{1ECE0307-303F-4ED1-A0EB-812FB08353AC}" dt="2022-09-20T16:41:22.882" v="375" actId="26606"/>
          <ac:spMkLst>
            <pc:docMk/>
            <pc:sldMk cId="279382351" sldId="326"/>
            <ac:spMk id="5" creationId="{745578A0-FD80-412B-B387-7E868F9F446A}"/>
          </ac:spMkLst>
        </pc:spChg>
        <pc:spChg chg="mod ord">
          <ac:chgData name="Adam Twitty" userId="788cba63-79c5-40a0-b674-b0a07fc5a025" providerId="ADAL" clId="{1ECE0307-303F-4ED1-A0EB-812FB08353AC}" dt="2022-09-20T16:41:22.882" v="375" actId="26606"/>
          <ac:spMkLst>
            <pc:docMk/>
            <pc:sldMk cId="279382351" sldId="326"/>
            <ac:spMk id="6" creationId="{993D5454-DFDF-4B3A-83A9-AAD6FDD30C25}"/>
          </ac:spMkLst>
        </pc:spChg>
        <pc:spChg chg="mod">
          <ac:chgData name="Adam Twitty" userId="788cba63-79c5-40a0-b674-b0a07fc5a025" providerId="ADAL" clId="{1ECE0307-303F-4ED1-A0EB-812FB08353AC}" dt="2022-09-20T16:41:22.882" v="375" actId="26606"/>
          <ac:spMkLst>
            <pc:docMk/>
            <pc:sldMk cId="279382351" sldId="326"/>
            <ac:spMk id="7" creationId="{7D2189B1-5320-4BC2-9149-610AC4BF97F9}"/>
          </ac:spMkLst>
        </pc:spChg>
        <pc:spChg chg="mod ord">
          <ac:chgData name="Adam Twitty" userId="788cba63-79c5-40a0-b674-b0a07fc5a025" providerId="ADAL" clId="{1ECE0307-303F-4ED1-A0EB-812FB08353AC}" dt="2022-09-20T16:41:35.394" v="376" actId="14100"/>
          <ac:spMkLst>
            <pc:docMk/>
            <pc:sldMk cId="279382351" sldId="326"/>
            <ac:spMk id="8" creationId="{9D582446-4B38-4126-83E1-8DED5E081EC3}"/>
          </ac:spMkLst>
        </pc:spChg>
        <pc:spChg chg="mod ord">
          <ac:chgData name="Adam Twitty" userId="788cba63-79c5-40a0-b674-b0a07fc5a025" providerId="ADAL" clId="{1ECE0307-303F-4ED1-A0EB-812FB08353AC}" dt="2022-09-20T20:04:28.576" v="1381" actId="20577"/>
          <ac:spMkLst>
            <pc:docMk/>
            <pc:sldMk cId="279382351" sldId="326"/>
            <ac:spMk id="18" creationId="{6CE24D94-28BD-4882-B932-8CB11972A919}"/>
          </ac:spMkLst>
        </pc:spChg>
        <pc:spChg chg="del">
          <ac:chgData name="Adam Twitty" userId="788cba63-79c5-40a0-b674-b0a07fc5a025" providerId="ADAL" clId="{1ECE0307-303F-4ED1-A0EB-812FB08353AC}" dt="2022-09-20T16:33:21.247" v="4"/>
          <ac:spMkLst>
            <pc:docMk/>
            <pc:sldMk cId="279382351" sldId="326"/>
            <ac:spMk id="36" creationId="{D9A7F3BF-8763-4074-AD77-92790AF314D1}"/>
          </ac:spMkLst>
        </pc:spChg>
        <pc:spChg chg="del">
          <ac:chgData name="Adam Twitty" userId="788cba63-79c5-40a0-b674-b0a07fc5a025" providerId="ADAL" clId="{1ECE0307-303F-4ED1-A0EB-812FB08353AC}" dt="2022-09-20T16:33:21.247" v="4"/>
          <ac:spMkLst>
            <pc:docMk/>
            <pc:sldMk cId="279382351" sldId="326"/>
            <ac:spMk id="38" creationId="{6CB927A4-E432-4310-9CD5-E89FF5063179}"/>
          </ac:spMkLst>
        </pc:spChg>
        <pc:spChg chg="del">
          <ac:chgData name="Adam Twitty" userId="788cba63-79c5-40a0-b674-b0a07fc5a025" providerId="ADAL" clId="{1ECE0307-303F-4ED1-A0EB-812FB08353AC}" dt="2022-09-20T16:33:21.247" v="4"/>
          <ac:spMkLst>
            <pc:docMk/>
            <pc:sldMk cId="279382351" sldId="326"/>
            <ac:spMk id="40" creationId="{E3020543-B24B-4EC4-8FFC-8DD88EEA91A8}"/>
          </ac:spMkLst>
        </pc:spChg>
        <pc:spChg chg="del">
          <ac:chgData name="Adam Twitty" userId="788cba63-79c5-40a0-b674-b0a07fc5a025" providerId="ADAL" clId="{1ECE0307-303F-4ED1-A0EB-812FB08353AC}" dt="2022-09-20T16:33:21.247" v="4"/>
          <ac:spMkLst>
            <pc:docMk/>
            <pc:sldMk cId="279382351" sldId="326"/>
            <ac:spMk id="42" creationId="{1453BF6C-B012-48B7-B4E8-6D7AC7C27D02}"/>
          </ac:spMkLst>
        </pc:spChg>
        <pc:spChg chg="add del">
          <ac:chgData name="Adam Twitty" userId="788cba63-79c5-40a0-b674-b0a07fc5a025" providerId="ADAL" clId="{1ECE0307-303F-4ED1-A0EB-812FB08353AC}" dt="2022-09-20T16:41:22.882" v="375" actId="26606"/>
          <ac:spMkLst>
            <pc:docMk/>
            <pc:sldMk cId="279382351" sldId="326"/>
            <ac:spMk id="1031" creationId="{327D73B4-9F5C-4A64-A179-51B9500CB8B5}"/>
          </ac:spMkLst>
        </pc:spChg>
        <pc:spChg chg="add del">
          <ac:chgData name="Adam Twitty" userId="788cba63-79c5-40a0-b674-b0a07fc5a025" providerId="ADAL" clId="{1ECE0307-303F-4ED1-A0EB-812FB08353AC}" dt="2022-09-20T16:41:22.882" v="375" actId="26606"/>
          <ac:spMkLst>
            <pc:docMk/>
            <pc:sldMk cId="279382351" sldId="326"/>
            <ac:spMk id="1033" creationId="{C1F06963-6374-4B48-844F-071A9BAAAE02}"/>
          </ac:spMkLst>
        </pc:spChg>
        <pc:spChg chg="add del">
          <ac:chgData name="Adam Twitty" userId="788cba63-79c5-40a0-b674-b0a07fc5a025" providerId="ADAL" clId="{1ECE0307-303F-4ED1-A0EB-812FB08353AC}" dt="2022-09-20T16:41:22.882" v="375" actId="26606"/>
          <ac:spMkLst>
            <pc:docMk/>
            <pc:sldMk cId="279382351" sldId="326"/>
            <ac:spMk id="1035" creationId="{6CB927A4-E432-4310-9CD5-E89FF5063179}"/>
          </ac:spMkLst>
        </pc:spChg>
        <pc:spChg chg="add del">
          <ac:chgData name="Adam Twitty" userId="788cba63-79c5-40a0-b674-b0a07fc5a025" providerId="ADAL" clId="{1ECE0307-303F-4ED1-A0EB-812FB08353AC}" dt="2022-09-20T16:41:22.882" v="375" actId="26606"/>
          <ac:spMkLst>
            <pc:docMk/>
            <pc:sldMk cId="279382351" sldId="326"/>
            <ac:spMk id="1037" creationId="{1453BF6C-B012-48B7-B4E8-6D7AC7C27D02}"/>
          </ac:spMkLst>
        </pc:spChg>
        <pc:spChg chg="add del">
          <ac:chgData name="Adam Twitty" userId="788cba63-79c5-40a0-b674-b0a07fc5a025" providerId="ADAL" clId="{1ECE0307-303F-4ED1-A0EB-812FB08353AC}" dt="2022-09-20T16:41:22.882" v="375" actId="26606"/>
          <ac:spMkLst>
            <pc:docMk/>
            <pc:sldMk cId="279382351" sldId="326"/>
            <ac:spMk id="1039" creationId="{E3020543-B24B-4EC4-8FFC-8DD88EEA91A8}"/>
          </ac:spMkLst>
        </pc:spChg>
        <pc:spChg chg="add">
          <ac:chgData name="Adam Twitty" userId="788cba63-79c5-40a0-b674-b0a07fc5a025" providerId="ADAL" clId="{1ECE0307-303F-4ED1-A0EB-812FB08353AC}" dt="2022-09-20T16:41:22.882" v="375" actId="26606"/>
          <ac:spMkLst>
            <pc:docMk/>
            <pc:sldMk cId="279382351" sldId="326"/>
            <ac:spMk id="1046" creationId="{45CF0CC2-658D-4A87-9D2E-154B0ABE1BA0}"/>
          </ac:spMkLst>
        </pc:spChg>
        <pc:spChg chg="add">
          <ac:chgData name="Adam Twitty" userId="788cba63-79c5-40a0-b674-b0a07fc5a025" providerId="ADAL" clId="{1ECE0307-303F-4ED1-A0EB-812FB08353AC}" dt="2022-09-20T16:41:22.882" v="375" actId="26606"/>
          <ac:spMkLst>
            <pc:docMk/>
            <pc:sldMk cId="279382351" sldId="326"/>
            <ac:spMk id="1048" creationId="{796C2CE2-29C3-4EBD-A8BB-82C6CC06950D}"/>
          </ac:spMkLst>
        </pc:spChg>
        <pc:spChg chg="add">
          <ac:chgData name="Adam Twitty" userId="788cba63-79c5-40a0-b674-b0a07fc5a025" providerId="ADAL" clId="{1ECE0307-303F-4ED1-A0EB-812FB08353AC}" dt="2022-09-20T16:41:22.882" v="375" actId="26606"/>
          <ac:spMkLst>
            <pc:docMk/>
            <pc:sldMk cId="279382351" sldId="326"/>
            <ac:spMk id="1050" creationId="{6CB927A4-E432-4310-9CD5-E89FF5063179}"/>
          </ac:spMkLst>
        </pc:spChg>
        <pc:spChg chg="add">
          <ac:chgData name="Adam Twitty" userId="788cba63-79c5-40a0-b674-b0a07fc5a025" providerId="ADAL" clId="{1ECE0307-303F-4ED1-A0EB-812FB08353AC}" dt="2022-09-20T16:41:22.882" v="375" actId="26606"/>
          <ac:spMkLst>
            <pc:docMk/>
            <pc:sldMk cId="279382351" sldId="326"/>
            <ac:spMk id="1052" creationId="{E3020543-B24B-4EC4-8FFC-8DD88EEA91A8}"/>
          </ac:spMkLst>
        </pc:spChg>
        <pc:spChg chg="add">
          <ac:chgData name="Adam Twitty" userId="788cba63-79c5-40a0-b674-b0a07fc5a025" providerId="ADAL" clId="{1ECE0307-303F-4ED1-A0EB-812FB08353AC}" dt="2022-09-20T16:41:22.882" v="375" actId="26606"/>
          <ac:spMkLst>
            <pc:docMk/>
            <pc:sldMk cId="279382351" sldId="326"/>
            <ac:spMk id="1054" creationId="{1453BF6C-B012-48B7-B4E8-6D7AC7C27D02}"/>
          </ac:spMkLst>
        </pc:spChg>
        <pc:picChg chg="del">
          <ac:chgData name="Adam Twitty" userId="788cba63-79c5-40a0-b674-b0a07fc5a025" providerId="ADAL" clId="{1ECE0307-303F-4ED1-A0EB-812FB08353AC}" dt="2022-09-20T16:36:05.362" v="59" actId="478"/>
          <ac:picMkLst>
            <pc:docMk/>
            <pc:sldMk cId="279382351" sldId="326"/>
            <ac:picMk id="26" creationId="{733D9D24-2412-4D62-9D75-57F84FB5221B}"/>
          </ac:picMkLst>
        </pc:picChg>
        <pc:picChg chg="add mod ord">
          <ac:chgData name="Adam Twitty" userId="788cba63-79c5-40a0-b674-b0a07fc5a025" providerId="ADAL" clId="{1ECE0307-303F-4ED1-A0EB-812FB08353AC}" dt="2022-09-20T16:41:22.882" v="375" actId="26606"/>
          <ac:picMkLst>
            <pc:docMk/>
            <pc:sldMk cId="279382351" sldId="326"/>
            <ac:picMk id="1026" creationId="{4794AE42-CC1B-435C-B94A-825E8B256F62}"/>
          </ac:picMkLst>
        </pc:picChg>
        <pc:cxnChg chg="del">
          <ac:chgData name="Adam Twitty" userId="788cba63-79c5-40a0-b674-b0a07fc5a025" providerId="ADAL" clId="{1ECE0307-303F-4ED1-A0EB-812FB08353AC}" dt="2022-09-20T16:33:21.247" v="4"/>
          <ac:cxnSpMkLst>
            <pc:docMk/>
            <pc:sldMk cId="279382351" sldId="326"/>
            <ac:cxnSpMk id="44" creationId="{C49DA8F6-BCC1-4447-B54C-57856834B94B}"/>
          </ac:cxnSpMkLst>
        </pc:cxnChg>
        <pc:cxnChg chg="add del">
          <ac:chgData name="Adam Twitty" userId="788cba63-79c5-40a0-b674-b0a07fc5a025" providerId="ADAL" clId="{1ECE0307-303F-4ED1-A0EB-812FB08353AC}" dt="2022-09-20T16:41:22.882" v="375" actId="26606"/>
          <ac:cxnSpMkLst>
            <pc:docMk/>
            <pc:sldMk cId="279382351" sldId="326"/>
            <ac:cxnSpMk id="1041" creationId="{C49DA8F6-BCC1-4447-B54C-57856834B94B}"/>
          </ac:cxnSpMkLst>
        </pc:cxnChg>
        <pc:cxnChg chg="add">
          <ac:chgData name="Adam Twitty" userId="788cba63-79c5-40a0-b674-b0a07fc5a025" providerId="ADAL" clId="{1ECE0307-303F-4ED1-A0EB-812FB08353AC}" dt="2022-09-20T16:41:22.882" v="375" actId="26606"/>
          <ac:cxnSpMkLst>
            <pc:docMk/>
            <pc:sldMk cId="279382351" sldId="326"/>
            <ac:cxnSpMk id="1056" creationId="{BF76EB78-6E9D-49A9-ADC5-7BCCD6F1FD48}"/>
          </ac:cxnSpMkLst>
        </pc:cxnChg>
      </pc:sldChg>
      <pc:sldChg chg="addSp delSp modSp new mod setBg">
        <pc:chgData name="Adam Twitty" userId="788cba63-79c5-40a0-b674-b0a07fc5a025" providerId="ADAL" clId="{1ECE0307-303F-4ED1-A0EB-812FB08353AC}" dt="2022-09-20T18:58:42.633" v="1270" actId="20577"/>
        <pc:sldMkLst>
          <pc:docMk/>
          <pc:sldMk cId="2873319357" sldId="327"/>
        </pc:sldMkLst>
        <pc:spChg chg="del">
          <ac:chgData name="Adam Twitty" userId="788cba63-79c5-40a0-b674-b0a07fc5a025" providerId="ADAL" clId="{1ECE0307-303F-4ED1-A0EB-812FB08353AC}" dt="2022-09-20T18:58:06.104" v="1172" actId="26606"/>
          <ac:spMkLst>
            <pc:docMk/>
            <pc:sldMk cId="2873319357" sldId="327"/>
            <ac:spMk id="2" creationId="{9E1AF2D5-2FDB-43EF-93D7-FD322BA00760}"/>
          </ac:spMkLst>
        </pc:spChg>
        <pc:spChg chg="mod">
          <ac:chgData name="Adam Twitty" userId="788cba63-79c5-40a0-b674-b0a07fc5a025" providerId="ADAL" clId="{1ECE0307-303F-4ED1-A0EB-812FB08353AC}" dt="2022-09-20T18:58:34.325" v="1263" actId="313"/>
          <ac:spMkLst>
            <pc:docMk/>
            <pc:sldMk cId="2873319357" sldId="327"/>
            <ac:spMk id="3" creationId="{E98DB220-FC58-46FE-A4EA-785AA5CE52C0}"/>
          </ac:spMkLst>
        </pc:spChg>
        <pc:spChg chg="mod ord">
          <ac:chgData name="Adam Twitty" userId="788cba63-79c5-40a0-b674-b0a07fc5a025" providerId="ADAL" clId="{1ECE0307-303F-4ED1-A0EB-812FB08353AC}" dt="2022-09-20T18:58:42.633" v="1270" actId="20577"/>
          <ac:spMkLst>
            <pc:docMk/>
            <pc:sldMk cId="2873319357" sldId="327"/>
            <ac:spMk id="4" creationId="{63A1A5C7-39D2-4E26-863D-A4C175D159B9}"/>
          </ac:spMkLst>
        </pc:spChg>
        <pc:spChg chg="mod">
          <ac:chgData name="Adam Twitty" userId="788cba63-79c5-40a0-b674-b0a07fc5a025" providerId="ADAL" clId="{1ECE0307-303F-4ED1-A0EB-812FB08353AC}" dt="2022-09-20T18:58:15.169" v="1200" actId="20577"/>
          <ac:spMkLst>
            <pc:docMk/>
            <pc:sldMk cId="2873319357" sldId="327"/>
            <ac:spMk id="5" creationId="{0EA096E8-BEFB-4C64-808A-3E5A70B8AAA9}"/>
          </ac:spMkLst>
        </pc:spChg>
        <pc:spChg chg="mod">
          <ac:chgData name="Adam Twitty" userId="788cba63-79c5-40a0-b674-b0a07fc5a025" providerId="ADAL" clId="{1ECE0307-303F-4ED1-A0EB-812FB08353AC}" dt="2022-09-20T18:58:06.104" v="1172" actId="26606"/>
          <ac:spMkLst>
            <pc:docMk/>
            <pc:sldMk cId="2873319357" sldId="327"/>
            <ac:spMk id="6" creationId="{BDD6F701-0D7F-46F1-949F-94A20F84B744}"/>
          </ac:spMkLst>
        </pc:spChg>
        <pc:spChg chg="del">
          <ac:chgData name="Adam Twitty" userId="788cba63-79c5-40a0-b674-b0a07fc5a025" providerId="ADAL" clId="{1ECE0307-303F-4ED1-A0EB-812FB08353AC}" dt="2022-09-20T18:58:06.104" v="1172" actId="26606"/>
          <ac:spMkLst>
            <pc:docMk/>
            <pc:sldMk cId="2873319357" sldId="327"/>
            <ac:spMk id="7" creationId="{135C3E57-B536-4F32-9D7E-DC989979E190}"/>
          </ac:spMkLst>
        </pc:spChg>
        <pc:spChg chg="add">
          <ac:chgData name="Adam Twitty" userId="788cba63-79c5-40a0-b674-b0a07fc5a025" providerId="ADAL" clId="{1ECE0307-303F-4ED1-A0EB-812FB08353AC}" dt="2022-09-20T18:58:06.104" v="1172" actId="26606"/>
          <ac:spMkLst>
            <pc:docMk/>
            <pc:sldMk cId="2873319357" sldId="327"/>
            <ac:spMk id="14" creationId="{9A3F5928-D955-456A-97B5-AA390B8CE9D5}"/>
          </ac:spMkLst>
        </pc:spChg>
        <pc:spChg chg="add">
          <ac:chgData name="Adam Twitty" userId="788cba63-79c5-40a0-b674-b0a07fc5a025" providerId="ADAL" clId="{1ECE0307-303F-4ED1-A0EB-812FB08353AC}" dt="2022-09-20T18:58:06.104" v="1172" actId="26606"/>
          <ac:spMkLst>
            <pc:docMk/>
            <pc:sldMk cId="2873319357" sldId="327"/>
            <ac:spMk id="18" creationId="{C5CB530E-515E-412C-9DF1-5F8FFBD6F383}"/>
          </ac:spMkLst>
        </pc:spChg>
        <pc:spChg chg="add">
          <ac:chgData name="Adam Twitty" userId="788cba63-79c5-40a0-b674-b0a07fc5a025" providerId="ADAL" clId="{1ECE0307-303F-4ED1-A0EB-812FB08353AC}" dt="2022-09-20T18:58:06.104" v="1172" actId="26606"/>
          <ac:spMkLst>
            <pc:docMk/>
            <pc:sldMk cId="2873319357" sldId="327"/>
            <ac:spMk id="20" creationId="{712D4376-A578-4FF1-94FC-245E7A6A489F}"/>
          </ac:spMkLst>
        </pc:spChg>
        <pc:spChg chg="add">
          <ac:chgData name="Adam Twitty" userId="788cba63-79c5-40a0-b674-b0a07fc5a025" providerId="ADAL" clId="{1ECE0307-303F-4ED1-A0EB-812FB08353AC}" dt="2022-09-20T18:58:06.104" v="1172" actId="26606"/>
          <ac:spMkLst>
            <pc:docMk/>
            <pc:sldMk cId="2873319357" sldId="327"/>
            <ac:spMk id="22" creationId="{AEA7509D-F04F-40CB-A0B3-EEF16499CC9F}"/>
          </ac:spMkLst>
        </pc:spChg>
        <pc:cxnChg chg="add">
          <ac:chgData name="Adam Twitty" userId="788cba63-79c5-40a0-b674-b0a07fc5a025" providerId="ADAL" clId="{1ECE0307-303F-4ED1-A0EB-812FB08353AC}" dt="2022-09-20T18:58:06.104" v="1172" actId="26606"/>
          <ac:cxnSpMkLst>
            <pc:docMk/>
            <pc:sldMk cId="2873319357" sldId="327"/>
            <ac:cxnSpMk id="12" creationId="{D1B787A8-0D67-4B7E-9B48-86BD906AB6B5}"/>
          </ac:cxnSpMkLst>
        </pc:cxnChg>
        <pc:cxnChg chg="add">
          <ac:chgData name="Adam Twitty" userId="788cba63-79c5-40a0-b674-b0a07fc5a025" providerId="ADAL" clId="{1ECE0307-303F-4ED1-A0EB-812FB08353AC}" dt="2022-09-20T18:58:06.104" v="1172" actId="26606"/>
          <ac:cxnSpMkLst>
            <pc:docMk/>
            <pc:sldMk cId="2873319357" sldId="327"/>
            <ac:cxnSpMk id="16" creationId="{56020367-4FD5-4596-8E10-C5F095CD8DB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ecizion/ThreatModelingPlaybook" TargetMode="External"/><Relationship Id="rId2" Type="http://schemas.openxmlformats.org/officeDocument/2006/relationships/hyperlink" Target="https://shostack.org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threatdragon.com/#/" TargetMode="External"/><Relationship Id="rId4" Type="http://schemas.openxmlformats.org/officeDocument/2006/relationships/hyperlink" Target="https://aka.ms/threatmodelingtoo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pc="400" dirty="0"/>
              <a:t>Start</a:t>
            </a:r>
            <a:br>
              <a:rPr lang="en-US" spc="400" dirty="0"/>
            </a:br>
            <a:r>
              <a:rPr lang="en-US" spc="400" dirty="0"/>
              <a:t>Threat Modeling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Adam Twitty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D582446-4B38-4126-83E1-8DED5E08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8" y="460707"/>
            <a:ext cx="9382059" cy="839587"/>
          </a:xfrm>
        </p:spPr>
        <p:txBody>
          <a:bodyPr anchor="b">
            <a:noAutofit/>
          </a:bodyPr>
          <a:lstStyle/>
          <a:p>
            <a:r>
              <a:rPr lang="en-US" dirty="0"/>
              <a:t>Diagrams – System Design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D5454-DFDF-4B3A-83A9-AAD6FDD30C2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-1150424" y="159148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Start Threat Modeling</a:t>
            </a:r>
          </a:p>
        </p:txBody>
      </p:sp>
      <p:sp>
        <p:nvSpPr>
          <p:cNvPr id="3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E24D94-28BD-4882-B932-8CB11972A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70" y="1761001"/>
            <a:ext cx="3342368" cy="4223665"/>
          </a:xfrm>
        </p:spPr>
        <p:txBody>
          <a:bodyPr anchor="t">
            <a:normAutofit/>
          </a:bodyPr>
          <a:lstStyle/>
          <a:p>
            <a:r>
              <a:rPr lang="en-US" sz="1800" dirty="0"/>
              <a:t>One diagram per system</a:t>
            </a:r>
          </a:p>
          <a:p>
            <a:r>
              <a:rPr lang="en-US" sz="1800" dirty="0"/>
              <a:t>If you think this looks like a data flow diagram…</a:t>
            </a:r>
          </a:p>
          <a:p>
            <a:r>
              <a:rPr lang="en-US" sz="1800" dirty="0"/>
              <a:t>Firewall rule of thumb</a:t>
            </a:r>
          </a:p>
          <a:p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578A0-FD80-412B-B387-7E868F9F446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9/20/2022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3D9D24-2412-4D62-9D75-57F84FB5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3934" y="1295063"/>
            <a:ext cx="7698066" cy="555405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189B1-5320-4BC2-9149-610AC4BF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0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D582446-4B38-4126-83E1-8DED5E08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8" y="460707"/>
            <a:ext cx="9382059" cy="839587"/>
          </a:xfrm>
        </p:spPr>
        <p:txBody>
          <a:bodyPr anchor="b">
            <a:noAutofit/>
          </a:bodyPr>
          <a:lstStyle/>
          <a:p>
            <a:r>
              <a:rPr lang="en-US" dirty="0"/>
              <a:t>Diagrams – Process flow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D5454-DFDF-4B3A-83A9-AAD6FDD30C2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-1150424" y="159148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Start Threat Modeling</a:t>
            </a:r>
          </a:p>
        </p:txBody>
      </p:sp>
      <p:sp>
        <p:nvSpPr>
          <p:cNvPr id="3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E24D94-28BD-4882-B932-8CB11972A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70" y="1761001"/>
            <a:ext cx="3342368" cy="4223665"/>
          </a:xfrm>
        </p:spPr>
        <p:txBody>
          <a:bodyPr anchor="t">
            <a:normAutofit/>
          </a:bodyPr>
          <a:lstStyle/>
          <a:p>
            <a:r>
              <a:rPr lang="en-US" sz="1800" dirty="0"/>
              <a:t>One diagram per process</a:t>
            </a:r>
          </a:p>
          <a:p>
            <a:r>
              <a:rPr lang="en-US" sz="1800" dirty="0"/>
              <a:t>Keep process scoped to a single use/business case</a:t>
            </a:r>
          </a:p>
          <a:p>
            <a:r>
              <a:rPr lang="en-US" sz="1800" dirty="0"/>
              <a:t>Labeled sequence of connections</a:t>
            </a:r>
          </a:p>
          <a:p>
            <a:r>
              <a:rPr lang="en-US" sz="1800" dirty="0"/>
              <a:t>Show boundaries of trust</a:t>
            </a:r>
          </a:p>
          <a:p>
            <a:r>
              <a:rPr lang="en-US" sz="1800" dirty="0"/>
              <a:t>Capture connection details</a:t>
            </a:r>
          </a:p>
          <a:p>
            <a:r>
              <a:rPr lang="en-US" sz="1800" dirty="0"/>
              <a:t>Comingle where it makes sense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578A0-FD80-412B-B387-7E868F9F446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9/20/2022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3D9D24-2412-4D62-9D75-57F84FB5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38653" y="1369075"/>
            <a:ext cx="7753347" cy="548004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189B1-5320-4BC2-9149-610AC4BF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582446-4B38-4126-83E1-8DED5E08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8" y="460707"/>
            <a:ext cx="9382059" cy="839587"/>
          </a:xfrm>
        </p:spPr>
        <p:txBody>
          <a:bodyPr anchor="b">
            <a:noAutofit/>
          </a:bodyPr>
          <a:lstStyle/>
          <a:p>
            <a:r>
              <a:rPr lang="en-US" dirty="0"/>
              <a:t>Reviewing Threats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D5454-DFDF-4B3A-83A9-AAD6FDD30C2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-1150424" y="159148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Start Threat Modeling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E24D94-28BD-4882-B932-8CB11972A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70" y="1761001"/>
            <a:ext cx="3342368" cy="4223665"/>
          </a:xfrm>
        </p:spPr>
        <p:txBody>
          <a:bodyPr anchor="t">
            <a:normAutofit/>
          </a:bodyPr>
          <a:lstStyle/>
          <a:p>
            <a:r>
              <a:rPr lang="en-US" sz="1800" dirty="0"/>
              <a:t>Review each interaction for what could go wrong</a:t>
            </a:r>
          </a:p>
          <a:p>
            <a:pPr lvl="1"/>
            <a:r>
              <a:rPr lang="en-US" sz="1000" dirty="0"/>
              <a:t>Look for attacks and system weakness</a:t>
            </a:r>
          </a:p>
          <a:p>
            <a:r>
              <a:rPr lang="en-US" sz="1800" dirty="0"/>
              <a:t>Pay attention to action across trust boundaries</a:t>
            </a:r>
          </a:p>
          <a:p>
            <a:r>
              <a:rPr lang="en-US" sz="1800" dirty="0"/>
              <a:t>Look for missing components</a:t>
            </a:r>
          </a:p>
          <a:p>
            <a:pPr lvl="1"/>
            <a:r>
              <a:rPr lang="en-US" sz="1400" dirty="0"/>
              <a:t>Magic isn’t real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578A0-FD80-412B-B387-7E868F9F446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9/20/2022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189B1-5320-4BC2-9149-610AC4BF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About | Then a Miracle Occurs . . .">
            <a:extLst>
              <a:ext uri="{FF2B5EF4-FFF2-40B4-BE49-F238E27FC236}">
                <a16:creationId xmlns:a16="http://schemas.microsoft.com/office/drawing/2014/main" id="{3FD3A639-6C46-4AB7-A32E-15106BA1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0" y="4008801"/>
            <a:ext cx="4172206" cy="283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7360B2A-CE06-473A-82EA-DE786AD22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438" y="1242401"/>
            <a:ext cx="7290413" cy="42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1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94AE42-CC1B-435C-B94A-825E8B256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-8877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D582446-4B38-4126-83E1-8DED5E08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109053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About Time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D5454-DFDF-4B3A-83A9-AAD6FDD30C2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-1150424" y="159148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Start Threat Modeling</a:t>
            </a:r>
          </a:p>
        </p:txBody>
      </p:sp>
      <p:sp>
        <p:nvSpPr>
          <p:cNvPr id="105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5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5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056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E24D94-28BD-4882-B932-8CB11972A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01" y="1481348"/>
            <a:ext cx="6145358" cy="4503318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How long does this take? It depends.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Good documentation up front saves time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Enumerating every threat in every app may be possible, but is it worth your time?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Set aside 30 to 120 minutes for each of these 4 steps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Creating Model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Analyzing threats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Triage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Review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578A0-FD80-412B-B387-7E868F9F446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9/20/2022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189B1-5320-4BC2-9149-610AC4BF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0922-7786-4BAD-84A7-B04CC514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2796-871B-4F73-841B-FA955B23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https://shostack.org/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https://github.com/ndecizion/ThreatModelingPlaybook</a:t>
            </a:r>
            <a:endParaRPr lang="en-US" dirty="0"/>
          </a:p>
          <a:p>
            <a:r>
              <a:rPr lang="en-US" dirty="0"/>
              <a:t>Microsoft Threat Modeling Tool </a:t>
            </a:r>
            <a:r>
              <a:rPr lang="en-US" dirty="0">
                <a:hlinkClick r:id="rId4"/>
              </a:rPr>
              <a:t>https://aka.ms/threatmodelingtool</a:t>
            </a:r>
            <a:r>
              <a:rPr lang="en-US" dirty="0"/>
              <a:t> </a:t>
            </a:r>
          </a:p>
          <a:p>
            <a:r>
              <a:rPr lang="en-US" dirty="0"/>
              <a:t>OWASP Threat Dragon - </a:t>
            </a:r>
            <a:r>
              <a:rPr lang="en-US" dirty="0">
                <a:hlinkClick r:id="rId5"/>
              </a:rPr>
              <a:t>https://www.threatdragon.com/#/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B260D-4C49-4451-9694-B8ECC3FD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2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9/20/2022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Start threat modeling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Adam Twitty</a:t>
            </a:r>
          </a:p>
          <a:p>
            <a:r>
              <a:rPr lang="en-US" dirty="0"/>
              <a:t>adam@colasec.org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kern="1200" cap="all" spc="400" dirty="0">
                <a:latin typeface="+mj-lt"/>
                <a:ea typeface="+mj-ea"/>
                <a:cs typeface="+mj-cs"/>
              </a:rPr>
              <a:t>Agenda</a:t>
            </a:r>
            <a:endParaRPr lang="en-US" sz="5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9/20/2022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is a threat model?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Why create threat models?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Who do we need?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Tools &amp; Methods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Diagrams &amp; Getting Started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Reviewing Threats - MSTMT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About Time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Start Threat Modeling</a:t>
            </a:r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DB220-FC58-46FE-A4EA-785AA5CE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b="1" i="0" kern="1200" cap="all" baseline="0" dirty="0">
                <a:latin typeface="+mj-lt"/>
                <a:ea typeface="+mj-ea"/>
                <a:cs typeface="+mj-cs"/>
              </a:rPr>
              <a:t>Interrupt me with questions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096E8-BEFB-4C64-808A-3E5A70B8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757" y="623907"/>
            <a:ext cx="36339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Start threat modeling</a:t>
            </a:r>
            <a:endParaRPr lang="en-US" b="1" i="0" kern="1200" cap="all" spc="1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A5C7-39D2-4E26-863D-A4C175D1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1988" y="61339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9/20/2022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6F701-0D7F-46F1-949F-94A20F84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1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72CD2C-9947-4D46-BE6A-E1A4FC92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62" y="986917"/>
            <a:ext cx="7438263" cy="75095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Threat Model?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E7381-E7B5-4144-ABF3-174588E6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812022"/>
            <a:ext cx="6190488" cy="4360178"/>
          </a:xfrm>
        </p:spPr>
        <p:txBody>
          <a:bodyPr/>
          <a:lstStyle/>
          <a:p>
            <a:r>
              <a:rPr lang="en-US" dirty="0"/>
              <a:t>A collection of artifacts in a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Actor &amp; Component Inventory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Diagrams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Bug/Issue/Threat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Contact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C07E9-E7A9-4135-91F9-0E1C84F8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9DD0-74D0-4827-947F-673FEBB3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Start Threat Modeling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266F0-7068-4757-A7D3-95FC1B40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E02538-1878-4FEB-AC1C-15CFA3E8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128" y="1919967"/>
            <a:ext cx="3928801" cy="34616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5C1A7F2-48EA-4E6D-B0BE-0435A8B58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92" y="4063707"/>
            <a:ext cx="4959858" cy="229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20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90" y="1032275"/>
            <a:ext cx="6734451" cy="7019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create a threat model?</a:t>
            </a:r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Start Threat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06" y="1789808"/>
            <a:ext cx="6190412" cy="40765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Socialize (and document!) system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 weaknesses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threats from multiple viewpoints</a:t>
            </a:r>
          </a:p>
          <a:p>
            <a:pPr marL="571500" lvl="3" indent="-342900">
              <a:lnSpc>
                <a:spcPct val="110000"/>
              </a:lnSpc>
              <a:spcBef>
                <a:spcPts val="1000"/>
              </a:spcBef>
            </a:pPr>
            <a:r>
              <a:rPr lang="en-US" sz="1800" dirty="0"/>
              <a:t>Threats to be considered are heavily influenced by industry vertical, posture of the organization, market share, and customers</a:t>
            </a:r>
          </a:p>
          <a:p>
            <a:pPr marL="571500" lvl="3" indent="-342900">
              <a:lnSpc>
                <a:spcPct val="110000"/>
              </a:lnSpc>
              <a:spcBef>
                <a:spcPts val="1000"/>
              </a:spcBef>
            </a:pPr>
            <a:r>
              <a:rPr lang="en-US" sz="1800" dirty="0"/>
              <a:t>System failure is a threat</a:t>
            </a:r>
          </a:p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Writing things down helps us understand them better.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9/20/2022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3C6EAAA8-2133-4192-BF6B-0193A2DCF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91" y="1236861"/>
            <a:ext cx="4230651" cy="41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6DD49-51BE-4FA5-A20C-35AFF673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do we need?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23330-A23E-4A5F-951D-CD29E52F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Start Threat Modeling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FEE95-A7B3-4E59-817D-9E1FD0F7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9/20/2022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84FCE-692E-45D3-B7B9-66AE1543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0FB28F-BDE4-4509-8ADA-C60F80D2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464461"/>
            <a:ext cx="6190488" cy="3707739"/>
          </a:xfrm>
        </p:spPr>
        <p:txBody>
          <a:bodyPr/>
          <a:lstStyle/>
          <a:p>
            <a:r>
              <a:rPr lang="en-US" dirty="0"/>
              <a:t>And who should be able to see this?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Infrastructure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 admins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Business Analysts</a:t>
            </a:r>
          </a:p>
        </p:txBody>
      </p:sp>
      <p:pic>
        <p:nvPicPr>
          <p:cNvPr id="11" name="Picture 10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D781D902-82C8-47E2-95FA-93B79231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787" y="2600286"/>
            <a:ext cx="4452938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erson holding a box&#10;&#10;Description automatically generated with low confidence">
            <a:extLst>
              <a:ext uri="{FF2B5EF4-FFF2-40B4-BE49-F238E27FC236}">
                <a16:creationId xmlns:a16="http://schemas.microsoft.com/office/drawing/2014/main" id="{6685549B-8C3F-4FFF-B599-45C3F297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66" y="3226425"/>
            <a:ext cx="6434946" cy="36226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A86152A-8462-443D-8FE0-87791080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8" y="381936"/>
            <a:ext cx="7326757" cy="10905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F6D0A-0BD4-4C0D-937E-3BF6477A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150424" y="1591484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Start Threat Modeling</a:t>
            </a: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19676-342A-4DFF-ABF7-104A1918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1472473"/>
            <a:ext cx="4382221" cy="4512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White Board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Visio + (Excel || Bug tracker)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OWASP Threat Dragon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Microsoft Threat Modeling Tool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2B18B-1363-4A13-A681-6E73E357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9/20/2022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2504B-ED71-4CD6-8435-1B5E2FE2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E42EFB5-B747-4276-8D8A-C2A9FED5D093}"/>
              </a:ext>
            </a:extLst>
          </p:cNvPr>
          <p:cNvSpPr txBox="1">
            <a:spLocks/>
          </p:cNvSpPr>
          <p:nvPr/>
        </p:nvSpPr>
        <p:spPr>
          <a:xfrm>
            <a:off x="4038835" y="381936"/>
            <a:ext cx="7034634" cy="1090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/>
              <a:t>Methods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EA22DB-1F36-4EBE-AB18-86A91DBACA28}"/>
              </a:ext>
            </a:extLst>
          </p:cNvPr>
          <p:cNvSpPr txBox="1">
            <a:spLocks/>
          </p:cNvSpPr>
          <p:nvPr/>
        </p:nvSpPr>
        <p:spPr>
          <a:xfrm>
            <a:off x="6802663" y="1472472"/>
            <a:ext cx="4382221" cy="4512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/>
              <a:t>STRIDE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Spoofing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Tampering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Repudiation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Information Disclosure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Denial of Service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Elevation of Privilege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DREAD, PASTA, VAST and others</a:t>
            </a:r>
          </a:p>
        </p:txBody>
      </p:sp>
    </p:spTree>
    <p:extLst>
      <p:ext uri="{BB962C8B-B14F-4D97-AF65-F5344CB8AC3E}">
        <p14:creationId xmlns:p14="http://schemas.microsoft.com/office/powerpoint/2010/main" val="370083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142AAA-5B8F-47EE-A98D-881CF0EC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&amp; Getting Started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0BD65-5E73-48B9-98D1-13A3679EA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560" y="1505158"/>
            <a:ext cx="2834640" cy="449641"/>
          </a:xfrm>
        </p:spPr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04DB4-8806-4658-BCFC-85CA23A67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1" y="2116134"/>
            <a:ext cx="3001413" cy="4117582"/>
          </a:xfrm>
        </p:spPr>
        <p:txBody>
          <a:bodyPr/>
          <a:lstStyle/>
          <a:p>
            <a:r>
              <a:rPr lang="en-US" dirty="0"/>
              <a:t>Usability over detail</a:t>
            </a:r>
          </a:p>
          <a:p>
            <a:r>
              <a:rPr lang="en-US" dirty="0"/>
              <a:t>Don’t make eye exams</a:t>
            </a:r>
          </a:p>
          <a:p>
            <a:r>
              <a:rPr lang="en-US" dirty="0"/>
              <a:t>Suggested types</a:t>
            </a:r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System Design</a:t>
            </a:r>
          </a:p>
          <a:p>
            <a:pPr lvl="1"/>
            <a:r>
              <a:rPr lang="en-US" dirty="0"/>
              <a:t>Process Flow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4A1B9E-8163-4041-959A-EC0CB2F11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71288" y="1505158"/>
            <a:ext cx="2834640" cy="449641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FB4F8E-282F-4CE1-81E0-AA334B708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79" y="2116134"/>
            <a:ext cx="3001413" cy="4117582"/>
          </a:xfrm>
        </p:spPr>
        <p:txBody>
          <a:bodyPr/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High level connections between actors &amp; components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Poor job showing sequences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Limited depth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Captures entire system in a single view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Quick (relative) 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F16FEA-5314-44A3-9430-0E434CBB9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19160" y="1505158"/>
            <a:ext cx="2834640" cy="449641"/>
          </a:xfrm>
        </p:spPr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16329EF-572C-4257-8EEE-FD73B2E8FB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1" y="2116134"/>
            <a:ext cx="3001413" cy="4117582"/>
          </a:xfrm>
        </p:spPr>
        <p:txBody>
          <a:bodyPr/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Based on system use case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show a step-by-step breakdown of a given process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Limited scope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Captures each interaction in a process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Slow (relative)</a:t>
            </a:r>
          </a:p>
          <a:p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7E9E6C9F-346D-4528-92D5-DEC8068A5A5B}"/>
              </a:ext>
            </a:extLst>
          </p:cNvPr>
          <p:cNvSpPr txBox="1">
            <a:spLocks/>
          </p:cNvSpPr>
          <p:nvPr/>
        </p:nvSpPr>
        <p:spPr>
          <a:xfrm rot="16200000">
            <a:off x="-1150424" y="1591484"/>
            <a:ext cx="354809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200" b="1" cap="all" spc="100" dirty="0">
                <a:solidFill>
                  <a:schemeClr val="accent2"/>
                </a:solidFill>
              </a:rPr>
              <a:t>Start threat modeling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DA84CA8A-32CD-4CBD-A486-AAC85B86496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200" b="1" cap="all" spc="100" dirty="0">
                <a:solidFill>
                  <a:schemeClr val="accent2"/>
                </a:solidFill>
              </a:rPr>
              <a:t>9/20/2022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4620BBB9-F2E0-48A5-A5CB-457D12FD9FD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D8DA9DAA-006C-4F4B-980E-E3DF019B24E2}" type="slidenum">
              <a:rPr lang="en-US" sz="1200" b="1" cap="all" spc="100">
                <a:solidFill>
                  <a:schemeClr val="accent2"/>
                </a:solidFill>
              </a:rPr>
              <a:pPr algn="r">
                <a:spcAft>
                  <a:spcPts val="600"/>
                </a:spcAft>
              </a:pPr>
              <a:t>8</a:t>
            </a:fld>
            <a:endParaRPr lang="en-US" sz="1200" b="1" cap="all" spc="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8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D582446-4B38-4126-83E1-8DED5E08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8" y="460707"/>
            <a:ext cx="9382059" cy="839587"/>
          </a:xfrm>
        </p:spPr>
        <p:txBody>
          <a:bodyPr anchor="b">
            <a:noAutofit/>
          </a:bodyPr>
          <a:lstStyle/>
          <a:p>
            <a:r>
              <a:rPr lang="en-US" sz="6000" dirty="0"/>
              <a:t>Diagrams - Components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D5454-DFDF-4B3A-83A9-AAD6FDD30C2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-1150424" y="159148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Start Threat Modeling</a:t>
            </a:r>
          </a:p>
        </p:txBody>
      </p:sp>
      <p:sp>
        <p:nvSpPr>
          <p:cNvPr id="3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E24D94-28BD-4882-B932-8CB11972A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1761001"/>
            <a:ext cx="5366041" cy="4223665"/>
          </a:xfrm>
        </p:spPr>
        <p:txBody>
          <a:bodyPr anchor="t">
            <a:normAutofit/>
          </a:bodyPr>
          <a:lstStyle/>
          <a:p>
            <a:r>
              <a:rPr lang="en-US" sz="1800" dirty="0"/>
              <a:t>One diagram per system</a:t>
            </a:r>
          </a:p>
          <a:p>
            <a:r>
              <a:rPr lang="en-US" sz="1800" dirty="0"/>
              <a:t>Template for other diagrams</a:t>
            </a:r>
          </a:p>
          <a:p>
            <a:r>
              <a:rPr lang="en-US" sz="1800" dirty="0"/>
              <a:t>Update this as you go</a:t>
            </a:r>
          </a:p>
          <a:p>
            <a:r>
              <a:rPr lang="en-US" sz="1800" dirty="0"/>
              <a:t>Capture</a:t>
            </a:r>
          </a:p>
          <a:p>
            <a:pPr lvl="1"/>
            <a:r>
              <a:rPr lang="en-US" sz="1400" dirty="0"/>
              <a:t>Sources</a:t>
            </a:r>
          </a:p>
          <a:p>
            <a:pPr lvl="1"/>
            <a:r>
              <a:rPr lang="en-US" sz="1400" dirty="0"/>
              <a:t>Processors</a:t>
            </a:r>
          </a:p>
          <a:p>
            <a:pPr lvl="1"/>
            <a:r>
              <a:rPr lang="en-US" sz="1400" dirty="0"/>
              <a:t>Sinks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578A0-FD80-412B-B387-7E868F9F446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9/20/2022</a:t>
            </a:r>
          </a:p>
        </p:txBody>
      </p: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733D9D24-2412-4D62-9D75-57F84FB5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00" y="1299628"/>
            <a:ext cx="7467052" cy="55494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189B1-5320-4BC2-9149-610AC4BF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0450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www.w3.org/XML/1998/namespace"/>
    <ds:schemaRef ds:uri="71af3243-3dd4-4a8d-8c0d-dd76da1f02a5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{9D61BB1B-4262-4DA2-85EB-598550467876}tf89338750_win32</Template>
  <TotalTime>2851</TotalTime>
  <Words>531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Univers</vt:lpstr>
      <vt:lpstr>GradientUnivers</vt:lpstr>
      <vt:lpstr>Start Threat Modeling</vt:lpstr>
      <vt:lpstr>Agenda</vt:lpstr>
      <vt:lpstr>Interrupt me with questions</vt:lpstr>
      <vt:lpstr>What is a Threat Model?</vt:lpstr>
      <vt:lpstr>Why create a threat model?</vt:lpstr>
      <vt:lpstr>Who do we need?</vt:lpstr>
      <vt:lpstr>Tools</vt:lpstr>
      <vt:lpstr>Diagrams &amp; Getting Started</vt:lpstr>
      <vt:lpstr>Diagrams - Components</vt:lpstr>
      <vt:lpstr>Diagrams – System Design</vt:lpstr>
      <vt:lpstr>Diagrams – Process flow</vt:lpstr>
      <vt:lpstr>Reviewing Threats</vt:lpstr>
      <vt:lpstr>Demo Time</vt:lpstr>
      <vt:lpstr>About Time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Modeling Crash Course</dc:title>
  <dc:creator>Adam Twitty</dc:creator>
  <cp:lastModifiedBy>Adam Twitty</cp:lastModifiedBy>
  <cp:revision>5</cp:revision>
  <dcterms:created xsi:type="dcterms:W3CDTF">2022-09-12T20:53:59Z</dcterms:created>
  <dcterms:modified xsi:type="dcterms:W3CDTF">2022-09-20T20:04:30Z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