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JkP-xats3no" TargetMode="External"/><Relationship Id="rId3" Type="http://schemas.openxmlformats.org/officeDocument/2006/relationships/hyperlink" Target="http://www.geeksforgeeks.org/backtracking-set-3-n-queen-problem/" TargetMode="External"/><Relationship Id="rId5" Type="http://schemas.openxmlformats.org/officeDocument/2006/relationships/hyperlink" Target="https://sadakurapati.wordpress.com/2013/12/10/n-queens-backtracking-algorith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Solving N queen problem by backtracking 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Sagar Giri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/>
              <a:t>The N Queen is the problem of placing N chess queens on an N×N chessboard so that no two queens attack each other.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/>
              <a:t>What that means is we need to find the configuration of N queens where any of the two queens do not share a row, column and diagonal paths.</a:t>
            </a: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For example, following is a solution for 4 Queen problem.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39" y="1200139"/>
            <a:ext cx="3725700" cy="37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Naive Algorithm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Generate all possible configurations of queens on board and print a configuration that satisfies the given constraints.</a:t>
            </a: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Backtracking Algorithm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 sz="2400"/>
              <a:t>The idea is to place queens one by one in different columns, starting from the leftmost column.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 sz="2400"/>
              <a:t>When we place a queen in a column, we check for clashes with already placed queens.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 sz="2400"/>
              <a:t>In the current column, if we find a row for which there is no clash, we mark this row and column as part of the solution. 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 sz="2400"/>
              <a:t>If we do not find such a row due to clashes then we backtrack and return false.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Backtracking Algorithm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5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1) Start in the leftmost column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2) If all queens are placed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  return true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3) Try all rows in the current column.  Do following for every tried row.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  a) If the queen can be placed safely in this row then mark this [row,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      column] as part of the solution and recursively check if placing 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      queen here leads to a solution.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  b) If placing queen in [row, column] leads to a solution then return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      true.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  c) If placing queen doesn't lead to a solution then umark this [row,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      column] (Backtrack) and go to step (a) to try other rows.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3) If all rows have been tried and nothing worked, return false to trigger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  backtracking.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285125" y="3147675"/>
            <a:ext cx="6797100" cy="16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Sources: 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http://www.geeksforgeeks.org/backtracking-set-3-n-queen-problem/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https://www.youtube.com/watch?v=JkP-xats3no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https://sadakurapati.wordpress.com/2013/12/10/n-queens-backtracking-algorithm/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