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8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Crypto Math(AI)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88000"/>
            <a:ext cx="10515600" cy="4351338"/>
          </a:xfrm>
        </p:spPr>
        <p:txBody>
          <a:bodyPr>
            <a:noAutofit/>
          </a:bodyPr>
          <a:lstStyle/>
          <a:p>
            <a:r>
              <a:rPr lang="en-US" b="0" dirty="0" smtClean="0"/>
              <a:t>Plain </a:t>
            </a:r>
            <a:r>
              <a:rPr lang="en-US" b="0" dirty="0" err="1" smtClean="0"/>
              <a:t>Text:Today</a:t>
            </a:r>
            <a:r>
              <a:rPr lang="en-US" b="0" dirty="0" smtClean="0"/>
              <a:t> is Friday and Tomorrow is  holiday.</a:t>
            </a:r>
          </a:p>
          <a:p>
            <a:r>
              <a:rPr lang="en-US" b="0" dirty="0" err="1" smtClean="0"/>
              <a:t>Key:Saturday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Plain Text:  Saturday and Sunday is best days of our life.</a:t>
            </a:r>
          </a:p>
          <a:p>
            <a:r>
              <a:rPr lang="en-US" b="0" dirty="0" err="1" smtClean="0"/>
              <a:t>Key:holiday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Plain Text: I  am going to hiking this weekend.</a:t>
            </a:r>
          </a:p>
          <a:p>
            <a:r>
              <a:rPr lang="en-US" b="0" dirty="0" smtClean="0"/>
              <a:t>Key: Friday.</a:t>
            </a:r>
          </a:p>
          <a:p>
            <a:endParaRPr lang="en-US" b="0" dirty="0" smtClean="0"/>
          </a:p>
          <a:p>
            <a:r>
              <a:rPr lang="en-US" b="0" dirty="0" smtClean="0"/>
              <a:t>Plain Text: Again week starts in Monday.</a:t>
            </a:r>
          </a:p>
          <a:p>
            <a:r>
              <a:rPr lang="en-US" b="0" dirty="0" err="1" smtClean="0"/>
              <a:t>Key:weeks</a:t>
            </a:r>
            <a:r>
              <a:rPr lang="en-US" b="0" dirty="0" smtClean="0"/>
              <a:t> 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cipher </a:t>
            </a:r>
            <a:r>
              <a:rPr lang="en-US" b="0" dirty="0" err="1" smtClean="0"/>
              <a:t>text:cfetjogkow</a:t>
            </a:r>
            <a:r>
              <a:rPr lang="en-US" b="0" dirty="0" smtClean="0"/>
              <a:t> </a:t>
            </a:r>
            <a:r>
              <a:rPr lang="en-US" b="0" dirty="0" err="1"/>
              <a:t>trzinztritgg</a:t>
            </a:r>
            <a:r>
              <a:rPr lang="en-US" b="0" dirty="0"/>
              <a:t> </a:t>
            </a:r>
            <a:r>
              <a:rPr lang="en-US" b="0" dirty="0" err="1"/>
              <a:t>gfmnkgv</a:t>
            </a:r>
            <a:r>
              <a:rPr lang="en-US" b="0" dirty="0"/>
              <a:t> </a:t>
            </a:r>
            <a:r>
              <a:rPr lang="en-US" b="0" dirty="0" err="1"/>
              <a:t>wd</a:t>
            </a:r>
            <a:r>
              <a:rPr lang="en-US" b="0" dirty="0"/>
              <a:t> </a:t>
            </a:r>
            <a:r>
              <a:rPr lang="en-US" b="0" dirty="0" err="1" smtClean="0"/>
              <a:t>trzvggetrm</a:t>
            </a:r>
            <a:endParaRPr lang="en-US" b="0" dirty="0" smtClean="0"/>
          </a:p>
          <a:p>
            <a:r>
              <a:rPr lang="en-US" b="0" dirty="0" smtClean="0"/>
              <a:t>Key: college</a:t>
            </a:r>
          </a:p>
          <a:p>
            <a:endParaRPr lang="en-US" b="0" dirty="0" smtClean="0"/>
          </a:p>
          <a:p>
            <a:r>
              <a:rPr lang="en-US" b="0" dirty="0" smtClean="0"/>
              <a:t>Cipher </a:t>
            </a:r>
            <a:r>
              <a:rPr lang="en-US" b="0" dirty="0" err="1" smtClean="0"/>
              <a:t>text:</a:t>
            </a:r>
            <a:r>
              <a:rPr lang="en-US" b="0" dirty="0" err="1"/>
              <a:t>bbiop</a:t>
            </a:r>
            <a:r>
              <a:rPr lang="en-US" b="0" dirty="0"/>
              <a:t> u </a:t>
            </a:r>
            <a:r>
              <a:rPr lang="en-US" b="0" dirty="0" err="1"/>
              <a:t>htds</a:t>
            </a:r>
            <a:r>
              <a:rPr lang="en-US" b="0" dirty="0"/>
              <a:t> </a:t>
            </a:r>
            <a:r>
              <a:rPr lang="en-US" b="0" dirty="0" err="1"/>
              <a:t>zg</a:t>
            </a:r>
            <a:r>
              <a:rPr lang="en-US" b="0" dirty="0"/>
              <a:t> </a:t>
            </a:r>
            <a:r>
              <a:rPr lang="en-US" b="0" dirty="0" err="1"/>
              <a:t>qjsi</a:t>
            </a:r>
            <a:r>
              <a:rPr lang="en-US" b="0" dirty="0"/>
              <a:t> </a:t>
            </a:r>
            <a:r>
              <a:rPr lang="en-US" b="0" dirty="0" err="1"/>
              <a:t>faes</a:t>
            </a:r>
            <a:r>
              <a:rPr lang="en-US" b="0" dirty="0"/>
              <a:t> </a:t>
            </a:r>
            <a:r>
              <a:rPr lang="en-US" b="0" dirty="0" err="1"/>
              <a:t>oowhy</a:t>
            </a:r>
            <a:r>
              <a:rPr lang="en-US" b="0" dirty="0"/>
              <a:t> </a:t>
            </a:r>
            <a:r>
              <a:rPr lang="en-US" b="0" dirty="0" err="1"/>
              <a:t>hyq</a:t>
            </a:r>
            <a:r>
              <a:rPr lang="en-US" b="0" dirty="0"/>
              <a:t> </a:t>
            </a:r>
            <a:r>
              <a:rPr lang="en-US" b="0" dirty="0" err="1"/>
              <a:t>ckgdgw</a:t>
            </a:r>
            <a:r>
              <a:rPr lang="en-US" b="0" dirty="0"/>
              <a:t> </a:t>
            </a:r>
            <a:r>
              <a:rPr lang="en-US" b="0" dirty="0" err="1" smtClean="0"/>
              <a:t>zfhyqmtbwpa</a:t>
            </a:r>
            <a:endParaRPr lang="en-US" b="0" dirty="0" smtClean="0"/>
          </a:p>
          <a:p>
            <a:r>
              <a:rPr lang="en-US" b="0" dirty="0" smtClean="0"/>
              <a:t>Key :information</a:t>
            </a:r>
          </a:p>
          <a:p>
            <a:endParaRPr lang="en-US" b="0" dirty="0"/>
          </a:p>
          <a:p>
            <a:r>
              <a:rPr lang="en-US" b="0" dirty="0" smtClean="0"/>
              <a:t>Cipher </a:t>
            </a:r>
            <a:r>
              <a:rPr lang="en-US" b="0" dirty="0" err="1" smtClean="0"/>
              <a:t>text:ss</a:t>
            </a:r>
            <a:r>
              <a:rPr lang="en-US" b="0" dirty="0" smtClean="0"/>
              <a:t> </a:t>
            </a:r>
            <a:r>
              <a:rPr lang="en-US" b="0" dirty="0" err="1"/>
              <a:t>jsrcdv</a:t>
            </a:r>
            <a:r>
              <a:rPr lang="en-US" b="0" dirty="0"/>
              <a:t> </a:t>
            </a:r>
            <a:r>
              <a:rPr lang="en-US" b="0" dirty="0" err="1"/>
              <a:t>ntx</a:t>
            </a:r>
            <a:r>
              <a:rPr lang="en-US" b="0" dirty="0"/>
              <a:t> </a:t>
            </a:r>
            <a:r>
              <a:rPr lang="en-US" b="0" dirty="0" err="1"/>
              <a:t>xs</a:t>
            </a:r>
            <a:r>
              <a:rPr lang="en-US" b="0" dirty="0"/>
              <a:t> </a:t>
            </a:r>
            <a:r>
              <a:rPr lang="en-US" b="0" dirty="0" err="1"/>
              <a:t>rmvmfl</a:t>
            </a:r>
            <a:r>
              <a:rPr lang="en-US" b="0" dirty="0"/>
              <a:t> is </a:t>
            </a:r>
            <a:r>
              <a:rPr lang="en-US" b="0" dirty="0" err="1"/>
              <a:t>xdwj</a:t>
            </a:r>
            <a:r>
              <a:rPr lang="en-US" b="0" dirty="0"/>
              <a:t> </a:t>
            </a:r>
            <a:r>
              <a:rPr lang="en-US" b="0" dirty="0" err="1"/>
              <a:t>tqbjwsymju</a:t>
            </a:r>
            <a:r>
              <a:rPr lang="en-US" b="0" dirty="0"/>
              <a:t> </a:t>
            </a:r>
            <a:r>
              <a:rPr lang="en-US" b="0" dirty="0" err="1" smtClean="0"/>
              <a:t>twda</a:t>
            </a:r>
            <a:endParaRPr lang="en-US" b="0" dirty="0" smtClean="0"/>
          </a:p>
          <a:p>
            <a:r>
              <a:rPr lang="en-US" b="0" dirty="0" err="1" smtClean="0"/>
              <a:t>Key:world</a:t>
            </a:r>
            <a:r>
              <a:rPr lang="en-US" b="0" dirty="0" smtClean="0"/>
              <a:t> is safe 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9234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As </a:t>
            </a:r>
            <a:r>
              <a:rPr lang="en-US" b="0" dirty="0" err="1"/>
              <a:t>wikipedia</a:t>
            </a:r>
            <a:r>
              <a:rPr lang="en-US" b="0" dirty="0"/>
              <a:t> tells us, it is a simple form of polyalphabetic substitution. The idea behind the </a:t>
            </a:r>
            <a:r>
              <a:rPr lang="en-US" b="0" dirty="0" err="1"/>
              <a:t>Vigenère</a:t>
            </a:r>
            <a:r>
              <a:rPr lang="en-US" b="0" dirty="0"/>
              <a:t> cipher, like all polyalphabetic ciphers, is to disguise plaintext letter frequencies, which interferes with a straightforward application of frequency analysis</a:t>
            </a:r>
            <a:r>
              <a:rPr lang="en-US" b="0" dirty="0" smtClean="0"/>
              <a:t>.</a:t>
            </a:r>
            <a:br>
              <a:rPr lang="en-US" b="0" dirty="0" smtClean="0"/>
            </a:br>
            <a:endParaRPr lang="en-US" b="0" dirty="0" smtClean="0"/>
          </a:p>
          <a:p>
            <a:r>
              <a:rPr lang="en-US" b="0" dirty="0" err="1"/>
              <a:t>Key:Deerwalk</a:t>
            </a:r>
            <a:r>
              <a:rPr lang="en-US" b="0" dirty="0"/>
              <a:t> college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39586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in java to encipher </a:t>
            </a:r>
            <a:r>
              <a:rPr lang="en-US" smtClean="0"/>
              <a:t>and decipher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2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16</TotalTime>
  <Words>150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Office Mix</vt:lpstr>
      <vt:lpstr>Task Crypto Math(AI)</vt:lpstr>
      <vt:lpstr>Tasks</vt:lpstr>
      <vt:lpstr>Tasks</vt:lpstr>
      <vt:lpstr>Tasks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Crypto Math(AI)</dc:title>
  <dc:creator>Sudon</dc:creator>
  <cp:keywords/>
  <cp:lastModifiedBy>Sudon</cp:lastModifiedBy>
  <cp:revision>2</cp:revision>
  <dcterms:created xsi:type="dcterms:W3CDTF">2015-04-09T23:34:15Z</dcterms:created>
  <dcterms:modified xsi:type="dcterms:W3CDTF">2015-04-09T23:50:47Z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