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64" r:id="rId3"/>
    <p:sldId id="276" r:id="rId4"/>
    <p:sldId id="277" r:id="rId5"/>
    <p:sldId id="278" r:id="rId6"/>
    <p:sldId id="279" r:id="rId7"/>
    <p:sldId id="280" r:id="rId8"/>
    <p:sldId id="28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4/3/2015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4/3/2015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Tracing in 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SWI Prolog allows you to </a:t>
            </a:r>
            <a:r>
              <a:rPr lang="en-US" b="1" dirty="0"/>
              <a:t>trace </a:t>
            </a:r>
            <a:r>
              <a:rPr lang="en-US" dirty="0"/>
              <a:t>the route that Prolog takes through a program when looking for a solution to a particular query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 are 2 ways to do this, the graphical and the non-graphical </a:t>
            </a:r>
            <a:r>
              <a:rPr lang="en-US" dirty="0" smtClean="0"/>
              <a:t>trace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Both yield up the same information but do so in different ways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/>
              <a:t>Non-Graphical </a:t>
            </a:r>
            <a:r>
              <a:rPr lang="en-US" b="1" dirty="0" smtClean="0"/>
              <a:t>Debug</a:t>
            </a:r>
          </a:p>
          <a:p>
            <a:pPr lvl="1" algn="just"/>
            <a:r>
              <a:rPr lang="en-US" b="1" dirty="0" smtClean="0"/>
              <a:t>Graphical </a:t>
            </a:r>
            <a:r>
              <a:rPr lang="en-US" b="1" dirty="0"/>
              <a:t>Debug</a:t>
            </a:r>
          </a:p>
          <a:p>
            <a:pPr lvl="1" algn="just"/>
            <a:endParaRPr lang="en-US" b="1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Facts</a:t>
            </a:r>
          </a:p>
          <a:p>
            <a:pPr lvl="1"/>
            <a:r>
              <a:rPr lang="en-US" dirty="0"/>
              <a:t>Black is a </a:t>
            </a:r>
            <a:r>
              <a:rPr lang="en-US" dirty="0" err="1"/>
              <a:t>adminworker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White is a </a:t>
            </a:r>
            <a:r>
              <a:rPr lang="en-US" dirty="0" err="1"/>
              <a:t>adminworker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Green is a </a:t>
            </a:r>
            <a:r>
              <a:rPr lang="en-US" dirty="0" err="1"/>
              <a:t>officejunior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Brown is a manager.</a:t>
            </a:r>
          </a:p>
          <a:p>
            <a:pPr lvl="1"/>
            <a:r>
              <a:rPr lang="en-US" dirty="0" smtClean="0"/>
              <a:t>Grey is  a manager.</a:t>
            </a:r>
            <a:endParaRPr lang="en-US" dirty="0"/>
          </a:p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X supervises Y if  X is a and Y is </a:t>
            </a:r>
            <a:r>
              <a:rPr lang="en-US" dirty="0" err="1" smtClean="0"/>
              <a:t>adminworker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X  supervises Y if X is  a </a:t>
            </a:r>
            <a:r>
              <a:rPr lang="en-US" dirty="0" err="1" smtClean="0"/>
              <a:t>adminworker</a:t>
            </a:r>
            <a:r>
              <a:rPr lang="en-US" dirty="0" smtClean="0"/>
              <a:t> and Y is </a:t>
            </a:r>
            <a:r>
              <a:rPr lang="en-US" dirty="0" err="1" smtClean="0"/>
              <a:t>officejunior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X  supervises Y if X is  a manager </a:t>
            </a:r>
            <a:r>
              <a:rPr lang="en-US" dirty="0" smtClean="0"/>
              <a:t>and </a:t>
            </a:r>
            <a:r>
              <a:rPr lang="en-US" dirty="0"/>
              <a:t>Y is </a:t>
            </a:r>
            <a:r>
              <a:rPr lang="en-US" dirty="0" err="1"/>
              <a:t>officejunior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830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supervises(X, </a:t>
            </a:r>
            <a:r>
              <a:rPr lang="en-US" dirty="0"/>
              <a:t>green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Now type trace.</a:t>
            </a:r>
          </a:p>
          <a:p>
            <a:r>
              <a:rPr lang="en-US" dirty="0" smtClean="0"/>
              <a:t>And use goal supervises(X, </a:t>
            </a:r>
            <a:r>
              <a:rPr lang="en-US" dirty="0"/>
              <a:t>green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See the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0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kicking(</a:t>
            </a:r>
            <a:r>
              <a:rPr lang="en-US" dirty="0" err="1"/>
              <a:t>malfoy,harry</a:t>
            </a:r>
            <a:r>
              <a:rPr lang="en-US" dirty="0"/>
              <a:t>).</a:t>
            </a:r>
          </a:p>
          <a:p>
            <a:r>
              <a:rPr lang="en-US" dirty="0"/>
              <a:t>eating(</a:t>
            </a:r>
            <a:r>
              <a:rPr lang="en-US" dirty="0" err="1"/>
              <a:t>dudley</a:t>
            </a:r>
            <a:r>
              <a:rPr lang="en-US" dirty="0"/>
              <a:t>).</a:t>
            </a:r>
          </a:p>
          <a:p>
            <a:r>
              <a:rPr lang="en-US" dirty="0" smtClean="0"/>
              <a:t>happy(</a:t>
            </a:r>
            <a:r>
              <a:rPr lang="en-US" dirty="0" err="1" smtClean="0"/>
              <a:t>aunt_petunia</a:t>
            </a:r>
            <a:r>
              <a:rPr lang="en-US" dirty="0"/>
              <a:t>) :- happy(</a:t>
            </a:r>
            <a:r>
              <a:rPr lang="en-US" dirty="0" err="1"/>
              <a:t>dudley</a:t>
            </a:r>
            <a:r>
              <a:rPr lang="en-US" dirty="0"/>
              <a:t>).</a:t>
            </a:r>
          </a:p>
          <a:p>
            <a:r>
              <a:rPr lang="en-US" dirty="0"/>
              <a:t>happy(</a:t>
            </a:r>
            <a:r>
              <a:rPr lang="en-US" dirty="0" err="1"/>
              <a:t>uncle_vernon</a:t>
            </a:r>
            <a:r>
              <a:rPr lang="en-US" dirty="0"/>
              <a:t>) :- happy(</a:t>
            </a:r>
            <a:r>
              <a:rPr lang="en-US" dirty="0" err="1"/>
              <a:t>dudley</a:t>
            </a:r>
            <a:r>
              <a:rPr lang="en-US" dirty="0"/>
              <a:t>), unhappy(harry).</a:t>
            </a:r>
          </a:p>
          <a:p>
            <a:r>
              <a:rPr lang="en-US" dirty="0"/>
              <a:t>happy(</a:t>
            </a:r>
            <a:r>
              <a:rPr lang="en-US" dirty="0" err="1"/>
              <a:t>dudley</a:t>
            </a:r>
            <a:r>
              <a:rPr lang="en-US" dirty="0"/>
              <a:t>) :- kicking(</a:t>
            </a:r>
            <a:r>
              <a:rPr lang="en-US" dirty="0" err="1"/>
              <a:t>dudley,harry</a:t>
            </a:r>
            <a:r>
              <a:rPr lang="en-US" dirty="0"/>
              <a:t>).</a:t>
            </a:r>
          </a:p>
          <a:p>
            <a:r>
              <a:rPr lang="en-US" dirty="0"/>
              <a:t>happy(</a:t>
            </a:r>
            <a:r>
              <a:rPr lang="en-US" dirty="0" err="1"/>
              <a:t>dudley</a:t>
            </a:r>
            <a:r>
              <a:rPr lang="en-US" dirty="0"/>
              <a:t>) :- eating(</a:t>
            </a:r>
            <a:r>
              <a:rPr lang="en-US" dirty="0" err="1"/>
              <a:t>dudley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Trace.</a:t>
            </a:r>
          </a:p>
          <a:p>
            <a:r>
              <a:rPr lang="en-US" dirty="0"/>
              <a:t>h</a:t>
            </a:r>
            <a:r>
              <a:rPr lang="en-US" dirty="0" smtClean="0"/>
              <a:t>appy(</a:t>
            </a:r>
            <a:r>
              <a:rPr lang="en-US" dirty="0" err="1" smtClean="0"/>
              <a:t>aunt_petunia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6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Albert is a father of </a:t>
            </a:r>
            <a:r>
              <a:rPr lang="en-US" dirty="0" err="1" smtClean="0"/>
              <a:t>james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James is a  father of </a:t>
            </a:r>
            <a:r>
              <a:rPr lang="en-US" dirty="0" err="1" smtClean="0"/>
              <a:t>hary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Nuth</a:t>
            </a:r>
            <a:r>
              <a:rPr lang="en-US" dirty="0" smtClean="0"/>
              <a:t> is a mother of </a:t>
            </a:r>
            <a:r>
              <a:rPr lang="en-US" dirty="0" err="1" smtClean="0"/>
              <a:t>james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Lili is a mother of harry.</a:t>
            </a:r>
            <a:endParaRPr lang="en-US" dirty="0"/>
          </a:p>
          <a:p>
            <a:r>
              <a:rPr lang="en-US" dirty="0" smtClean="0"/>
              <a:t>Lili is a wizard.</a:t>
            </a:r>
            <a:endParaRPr lang="en-US" dirty="0"/>
          </a:p>
          <a:p>
            <a:r>
              <a:rPr lang="en-US" dirty="0" smtClean="0"/>
              <a:t>Ruth is a wizard.</a:t>
            </a:r>
            <a:endParaRPr lang="en-US" dirty="0"/>
          </a:p>
          <a:p>
            <a:r>
              <a:rPr lang="en-US" dirty="0" smtClean="0"/>
              <a:t>Albert is a wizard.</a:t>
            </a:r>
          </a:p>
          <a:p>
            <a:r>
              <a:rPr lang="en-US" dirty="0" smtClean="0"/>
              <a:t>X is a wizard if father and mother are wizard.</a:t>
            </a:r>
          </a:p>
          <a:p>
            <a:r>
              <a:rPr lang="en-US" dirty="0" smtClean="0"/>
              <a:t>Trace it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6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304800"/>
            <a:ext cx="10157354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Graphical Debugger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activate the graphical debugger, click on Debug, Graphical Debugger on the menu.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type the trace command followed by the 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Press the spacebar to follow the pretty </a:t>
            </a:r>
            <a:r>
              <a:rPr lang="en-US" dirty="0" err="1"/>
              <a:t>colours</a:t>
            </a:r>
            <a:r>
              <a:rPr lang="en-US" dirty="0"/>
              <a:t> and the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3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229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Books 16x9</vt:lpstr>
      <vt:lpstr>Tracing in Prolog</vt:lpstr>
      <vt:lpstr>Introduction</vt:lpstr>
      <vt:lpstr>Task.</vt:lpstr>
      <vt:lpstr>PowerPoint Presentation</vt:lpstr>
      <vt:lpstr>Task 2</vt:lpstr>
      <vt:lpstr>Task 3</vt:lpstr>
      <vt:lpstr>Graphical Debugger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2015-04-03T00:30:43Z</dcterms:created>
  <dcterms:modified xsi:type="dcterms:W3CDTF">2015-04-03T01:00:59Z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