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1" r:id="rId14"/>
    <p:sldId id="272" r:id="rId15"/>
    <p:sldId id="273" r:id="rId16"/>
    <p:sldId id="277" r:id="rId17"/>
    <p:sldId id="274" r:id="rId18"/>
    <p:sldId id="267" r:id="rId19"/>
    <p:sldId id="268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and Write in 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by:Er.Sudan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2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and  </a:t>
            </a:r>
            <a:r>
              <a:rPr lang="en-US" dirty="0" err="1" smtClean="0"/>
              <a:t>nl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write(hi), tab(1), write(there),</a:t>
            </a:r>
            <a:r>
              <a:rPr lang="en-US" dirty="0" err="1" smtClean="0"/>
              <a:t>nl</a:t>
            </a:r>
            <a:r>
              <a:rPr lang="en-US" dirty="0" smtClean="0"/>
              <a:t> </a:t>
            </a:r>
          </a:p>
          <a:p>
            <a:r>
              <a:rPr lang="en-US" dirty="0"/>
              <a:t>write(hi), tab(15), write(there),</a:t>
            </a:r>
            <a:r>
              <a:rPr lang="en-US" dirty="0" err="1"/>
              <a:t>nl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16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writes the character C on the current output </a:t>
            </a:r>
            <a:r>
              <a:rPr lang="en-US" dirty="0" smtClean="0"/>
              <a:t>stream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?- put(C</a:t>
            </a:r>
            <a:r>
              <a:rPr lang="en-US" dirty="0" smtClean="0"/>
              <a:t>).</a:t>
            </a:r>
          </a:p>
          <a:p>
            <a:r>
              <a:rPr lang="en-US" dirty="0"/>
              <a:t>?- put('f'), put('</a:t>
            </a:r>
            <a:r>
              <a:rPr lang="en-US" dirty="0" err="1"/>
              <a:t>i</a:t>
            </a:r>
            <a:r>
              <a:rPr lang="en-US" dirty="0"/>
              <a:t>'), put('d'), put('o'), </a:t>
            </a:r>
            <a:r>
              <a:rPr lang="en-US" dirty="0" err="1"/>
              <a:t>nl</a:t>
            </a:r>
            <a:r>
              <a:rPr lang="en-US" dirty="0" smtClean="0"/>
              <a:t>.</a:t>
            </a:r>
          </a:p>
          <a:p>
            <a:r>
              <a:rPr lang="en-US" dirty="0"/>
              <a:t>?- put(102), put(105), put(100), put(111), </a:t>
            </a:r>
            <a:r>
              <a:rPr lang="en-US" dirty="0" err="1"/>
              <a:t>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</a:t>
            </a:r>
            <a:r>
              <a:rPr lang="en-US" dirty="0" err="1" smtClean="0"/>
              <a:t>getbyte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read a single character from the current input stream use </a:t>
            </a:r>
            <a:r>
              <a:rPr lang="en-US" dirty="0" err="1"/>
              <a:t>get_byte</a:t>
            </a:r>
            <a:r>
              <a:rPr lang="en-US" dirty="0"/>
              <a:t>(C), where C is a variable.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result is in the form of an integer character code in the range 0 to 255</a:t>
            </a:r>
            <a:r>
              <a:rPr lang="en-US" dirty="0" smtClean="0"/>
              <a:t>.</a:t>
            </a:r>
          </a:p>
          <a:p>
            <a:r>
              <a:rPr lang="en-US" dirty="0"/>
              <a:t>?- </a:t>
            </a:r>
            <a:r>
              <a:rPr lang="en-US" dirty="0" err="1"/>
              <a:t>get_byte</a:t>
            </a:r>
            <a:r>
              <a:rPr lang="en-US" dirty="0"/>
              <a:t>(C</a:t>
            </a:r>
            <a:r>
              <a:rPr lang="en-US" dirty="0" smtClean="0"/>
              <a:t>)</a:t>
            </a:r>
          </a:p>
          <a:p>
            <a:r>
              <a:rPr lang="en-US" dirty="0"/>
              <a:t>|: </a:t>
            </a:r>
            <a:r>
              <a:rPr lang="en-US" dirty="0" err="1"/>
              <a:t>abcde</a:t>
            </a:r>
            <a:endParaRPr lang="en-US" dirty="0"/>
          </a:p>
          <a:p>
            <a:r>
              <a:rPr lang="en-US" dirty="0"/>
              <a:t>C = 97</a:t>
            </a:r>
          </a:p>
        </p:txBody>
      </p:sp>
    </p:spTree>
    <p:extLst>
      <p:ext uri="{BB962C8B-B14F-4D97-AF65-F5344CB8AC3E}">
        <p14:creationId xmlns:p14="http://schemas.microsoft.com/office/powerpoint/2010/main" val="37618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</a:p>
          <a:p>
            <a:r>
              <a:rPr lang="en-US" dirty="0" err="1"/>
              <a:t>read_a_char</a:t>
            </a:r>
            <a:r>
              <a:rPr lang="en-US" dirty="0"/>
              <a:t>(C) :-</a:t>
            </a:r>
          </a:p>
          <a:p>
            <a:r>
              <a:rPr lang="en-US" dirty="0"/>
              <a:t>   write('Type: '), </a:t>
            </a:r>
            <a:r>
              <a:rPr lang="en-US" dirty="0" err="1"/>
              <a:t>flush_output</a:t>
            </a:r>
            <a:r>
              <a:rPr lang="en-US" dirty="0"/>
              <a:t>,</a:t>
            </a:r>
          </a:p>
          <a:p>
            <a:r>
              <a:rPr lang="en-US" dirty="0"/>
              <a:t>   </a:t>
            </a:r>
            <a:r>
              <a:rPr lang="en-US" dirty="0" err="1"/>
              <a:t>get_byte</a:t>
            </a:r>
            <a:r>
              <a:rPr lang="en-US" dirty="0"/>
              <a:t>(C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/>
              <a:t>?- </a:t>
            </a:r>
            <a:r>
              <a:rPr lang="en-US" dirty="0" err="1"/>
              <a:t>read_a_char</a:t>
            </a:r>
            <a:r>
              <a:rPr lang="en-US" dirty="0"/>
              <a:t>(X).</a:t>
            </a:r>
          </a:p>
          <a:p>
            <a:r>
              <a:rPr lang="en-US" dirty="0"/>
              <a:t>Type: +</a:t>
            </a:r>
          </a:p>
          <a:p>
            <a:r>
              <a:rPr lang="en-US" dirty="0"/>
              <a:t>X = 43</a:t>
            </a:r>
          </a:p>
        </p:txBody>
      </p:sp>
    </p:spTree>
    <p:extLst>
      <p:ext uri="{BB962C8B-B14F-4D97-AF65-F5344CB8AC3E}">
        <p14:creationId xmlns:p14="http://schemas.microsoft.com/office/powerpoint/2010/main" val="32151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and write to cube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Facts.</a:t>
            </a:r>
          </a:p>
          <a:p>
            <a:pPr lvl="1"/>
            <a:r>
              <a:rPr lang="en-US" dirty="0" smtClean="0"/>
              <a:t>cube(N ,C) :- C is N*N*N.</a:t>
            </a:r>
          </a:p>
          <a:p>
            <a:r>
              <a:rPr lang="en-US" dirty="0" smtClean="0"/>
              <a:t>?-cube(2 ,X).</a:t>
            </a:r>
          </a:p>
          <a:p>
            <a:r>
              <a:rPr lang="en-US" dirty="0" smtClean="0"/>
              <a:t>?cube(5,Y).</a:t>
            </a:r>
          </a:p>
          <a:p>
            <a:r>
              <a:rPr lang="en-US" dirty="0" smtClean="0"/>
              <a:t>How to take input from user 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08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Facts</a:t>
            </a:r>
          </a:p>
          <a:p>
            <a:r>
              <a:rPr lang="en-US" dirty="0"/>
              <a:t>c</a:t>
            </a:r>
            <a:r>
              <a:rPr lang="en-US" dirty="0" smtClean="0"/>
              <a:t>ube :- read(X), process(X).</a:t>
            </a:r>
          </a:p>
          <a:p>
            <a:r>
              <a:rPr lang="en-US" dirty="0" smtClean="0"/>
              <a:t>process (stop):-!.</a:t>
            </a:r>
          </a:p>
          <a:p>
            <a:r>
              <a:rPr lang="en-US" dirty="0"/>
              <a:t>p</a:t>
            </a:r>
            <a:r>
              <a:rPr lang="en-US" dirty="0" smtClean="0"/>
              <a:t>rocess(N) :- c is N * N* N,</a:t>
            </a:r>
            <a:r>
              <a:rPr lang="en-US" dirty="0"/>
              <a:t> </a:t>
            </a:r>
            <a:r>
              <a:rPr lang="en-US" dirty="0" smtClean="0"/>
              <a:t>write(c),cube.</a:t>
            </a:r>
          </a:p>
          <a:p>
            <a:endParaRPr lang="en-US" dirty="0"/>
          </a:p>
          <a:p>
            <a:r>
              <a:rPr lang="en-US" dirty="0" smtClean="0"/>
              <a:t>Goal</a:t>
            </a:r>
          </a:p>
          <a:p>
            <a:r>
              <a:rPr lang="en-US" dirty="0" smtClean="0"/>
              <a:t>Cube.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3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Facts</a:t>
            </a:r>
          </a:p>
          <a:p>
            <a:r>
              <a:rPr lang="en-US" dirty="0"/>
              <a:t>cube :-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rite(‘next </a:t>
            </a:r>
            <a:r>
              <a:rPr lang="en-US" dirty="0" err="1" smtClean="0"/>
              <a:t>item,please</a:t>
            </a:r>
            <a:r>
              <a:rPr lang="en-US" dirty="0" smtClean="0"/>
              <a:t>:’),</a:t>
            </a:r>
          </a:p>
          <a:p>
            <a:r>
              <a:rPr lang="en-US" dirty="0" smtClean="0"/>
              <a:t>read(X</a:t>
            </a:r>
            <a:r>
              <a:rPr lang="en-US" dirty="0"/>
              <a:t>), process(X).</a:t>
            </a:r>
          </a:p>
          <a:p>
            <a:r>
              <a:rPr lang="en-US" dirty="0"/>
              <a:t>process (stop):-!.</a:t>
            </a:r>
          </a:p>
          <a:p>
            <a:r>
              <a:rPr lang="en-US" dirty="0"/>
              <a:t>process(N) :- c is N * N* N,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rite(‘Cube of’),write(N),write(‘is),</a:t>
            </a:r>
            <a:endParaRPr lang="en-US" dirty="0"/>
          </a:p>
          <a:p>
            <a:r>
              <a:rPr lang="en-US" dirty="0" smtClean="0"/>
              <a:t>write(c), </a:t>
            </a:r>
            <a:r>
              <a:rPr lang="en-US" dirty="0" err="1" smtClean="0"/>
              <a:t>nl</a:t>
            </a:r>
            <a:r>
              <a:rPr lang="en-US" dirty="0" smtClean="0"/>
              <a:t>,</a:t>
            </a:r>
          </a:p>
          <a:p>
            <a:r>
              <a:rPr lang="en-US" dirty="0" smtClean="0"/>
              <a:t>cube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Facts.</a:t>
            </a:r>
          </a:p>
          <a:p>
            <a:pPr lvl="1"/>
            <a:r>
              <a:rPr lang="en-US" dirty="0" err="1"/>
              <a:t>writelist</a:t>
            </a:r>
            <a:r>
              <a:rPr lang="en-US" dirty="0"/>
              <a:t>([]).</a:t>
            </a:r>
          </a:p>
          <a:p>
            <a:pPr lvl="1"/>
            <a:r>
              <a:rPr lang="en-US" dirty="0" err="1"/>
              <a:t>writelist</a:t>
            </a:r>
            <a:r>
              <a:rPr lang="en-US" dirty="0"/>
              <a:t>([X|L]):-write(X),</a:t>
            </a:r>
            <a:r>
              <a:rPr lang="en-US" dirty="0" err="1"/>
              <a:t>nl,writelist</a:t>
            </a:r>
            <a:r>
              <a:rPr lang="en-US" dirty="0"/>
              <a:t>(L).</a:t>
            </a:r>
            <a:endParaRPr lang="en-US" dirty="0" smtClean="0"/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err="1" smtClean="0"/>
              <a:t>writelist</a:t>
            </a:r>
            <a:r>
              <a:rPr lang="en-US" dirty="0" smtClean="0"/>
              <a:t>([1,2,3,4,5].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1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in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408" y="2204255"/>
            <a:ext cx="9508753" cy="4209423"/>
          </a:xfrm>
        </p:spPr>
        <p:txBody>
          <a:bodyPr>
            <a:noAutofit/>
          </a:bodyPr>
          <a:lstStyle/>
          <a:p>
            <a:r>
              <a:rPr lang="en-US" sz="1600" dirty="0"/>
              <a:t>position(‘Spielberg’, director). </a:t>
            </a:r>
            <a:endParaRPr lang="en-US" sz="1600" dirty="0" smtClean="0"/>
          </a:p>
          <a:p>
            <a:r>
              <a:rPr lang="en-US" sz="1600" dirty="0" smtClean="0"/>
              <a:t>position</a:t>
            </a:r>
            <a:r>
              <a:rPr lang="en-US" sz="1600" dirty="0"/>
              <a:t>(‘Allen’, manager). </a:t>
            </a:r>
            <a:endParaRPr lang="en-US" sz="1600" dirty="0" smtClean="0"/>
          </a:p>
          <a:p>
            <a:r>
              <a:rPr lang="en-US" sz="1600" dirty="0" smtClean="0"/>
              <a:t>position</a:t>
            </a:r>
            <a:r>
              <a:rPr lang="en-US" sz="1600" dirty="0"/>
              <a:t>(‘Lee’, supervisor). </a:t>
            </a:r>
            <a:endParaRPr lang="en-US" sz="1600" dirty="0" smtClean="0"/>
          </a:p>
          <a:p>
            <a:r>
              <a:rPr lang="en-US" sz="1600" dirty="0" err="1" smtClean="0"/>
              <a:t>find_position</a:t>
            </a:r>
            <a:r>
              <a:rPr lang="en-US" sz="1600" dirty="0"/>
              <a:t>:- write(‘Whose position do you wish to know?’), </a:t>
            </a:r>
            <a:endParaRPr lang="en-US" sz="1600" dirty="0" smtClean="0"/>
          </a:p>
          <a:p>
            <a:r>
              <a:rPr lang="en-US" sz="1600" dirty="0" smtClean="0"/>
              <a:t>read(Input</a:t>
            </a:r>
            <a:r>
              <a:rPr lang="en-US" sz="1600" dirty="0"/>
              <a:t>), </a:t>
            </a:r>
            <a:endParaRPr lang="en-US" sz="1600" dirty="0" smtClean="0"/>
          </a:p>
          <a:p>
            <a:r>
              <a:rPr lang="en-US" sz="1600" dirty="0" smtClean="0"/>
              <a:t>position(Input</a:t>
            </a:r>
            <a:r>
              <a:rPr lang="en-US" sz="1600" dirty="0"/>
              <a:t>, Output</a:t>
            </a:r>
            <a:r>
              <a:rPr lang="en-US" sz="1600" dirty="0" smtClean="0"/>
              <a:t>),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write(‘The position of ‘), </a:t>
            </a:r>
            <a:endParaRPr lang="en-US" sz="1600" dirty="0" smtClean="0"/>
          </a:p>
          <a:p>
            <a:r>
              <a:rPr lang="en-US" sz="1600" dirty="0" smtClean="0"/>
              <a:t>write(Input</a:t>
            </a:r>
            <a:r>
              <a:rPr lang="en-US" sz="1600" dirty="0"/>
              <a:t>), </a:t>
            </a:r>
            <a:endParaRPr lang="en-US" sz="1600" dirty="0" smtClean="0"/>
          </a:p>
          <a:p>
            <a:r>
              <a:rPr lang="en-US" sz="1600" dirty="0" smtClean="0"/>
              <a:t>write</a:t>
            </a:r>
            <a:r>
              <a:rPr lang="en-US" sz="1600" dirty="0"/>
              <a:t>(‘ is ‘), </a:t>
            </a:r>
            <a:endParaRPr lang="en-US" sz="1600" dirty="0" smtClean="0"/>
          </a:p>
          <a:p>
            <a:r>
              <a:rPr lang="en-US" sz="1600" dirty="0" smtClean="0"/>
              <a:t>write(Output),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write(‘.’).</a:t>
            </a:r>
          </a:p>
        </p:txBody>
      </p:sp>
    </p:spTree>
    <p:extLst>
      <p:ext uri="{BB962C8B-B14F-4D97-AF65-F5344CB8AC3E}">
        <p14:creationId xmlns:p14="http://schemas.microsoft.com/office/powerpoint/2010/main" val="41983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?.</a:t>
            </a:r>
            <a:r>
              <a:rPr lang="en-US" dirty="0" err="1" smtClean="0"/>
              <a:t>find_position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91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write(term) and read(term)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0317"/>
            <a:ext cx="10229970" cy="3416300"/>
          </a:xfrm>
        </p:spPr>
        <p:txBody>
          <a:bodyPr>
            <a:normAutofit/>
          </a:bodyPr>
          <a:lstStyle/>
          <a:p>
            <a:r>
              <a:rPr lang="en-US" sz="2400" dirty="0"/>
              <a:t> 	Predicate write(term) causes a term to be written to the current output stream (the monitor screen by default) 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term is </a:t>
            </a:r>
            <a:r>
              <a:rPr lang="en-US" sz="2400" dirty="0" err="1"/>
              <a:t>uninstantiated</a:t>
            </a:r>
            <a:r>
              <a:rPr lang="en-US" sz="2400" dirty="0"/>
              <a:t>, an underscore followed by a number unique to the variable will be output, </a:t>
            </a:r>
            <a:r>
              <a:rPr lang="en-US" sz="2400" dirty="0" err="1"/>
              <a:t>eg</a:t>
            </a:r>
            <a:r>
              <a:rPr lang="en-US" sz="2400" dirty="0"/>
              <a:t>, _64 </a:t>
            </a:r>
          </a:p>
          <a:p>
            <a:r>
              <a:rPr lang="en-US" sz="2400" dirty="0" smtClean="0"/>
              <a:t>Predicate </a:t>
            </a:r>
            <a:r>
              <a:rPr lang="en-US" sz="2400" dirty="0"/>
              <a:t>read(term) is used to read a term from the current input stream (the keyboard by default) </a:t>
            </a:r>
          </a:p>
        </p:txBody>
      </p:sp>
    </p:spTree>
    <p:extLst>
      <p:ext uri="{BB962C8B-B14F-4D97-AF65-F5344CB8AC3E}">
        <p14:creationId xmlns:p14="http://schemas.microsoft.com/office/powerpoint/2010/main" val="35082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the  two numbers from the user and find the greatest among them </a:t>
            </a:r>
          </a:p>
          <a:p>
            <a:r>
              <a:rPr lang="en-US" dirty="0" smtClean="0"/>
              <a:t>Write the output of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ut(65).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ut(66).</a:t>
            </a:r>
          </a:p>
          <a:p>
            <a:pPr lvl="1"/>
            <a:r>
              <a:rPr lang="en-US" dirty="0" smtClean="0"/>
              <a:t>put(67).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et0(c)</a:t>
            </a:r>
          </a:p>
          <a:p>
            <a:r>
              <a:rPr lang="en-US" dirty="0" smtClean="0"/>
              <a:t>Suppose </a:t>
            </a:r>
            <a:r>
              <a:rPr lang="en-US" dirty="0" err="1"/>
              <a:t>A</a:t>
            </a:r>
            <a:r>
              <a:rPr lang="en-US" dirty="0" err="1" smtClean="0"/>
              <a:t>shim</a:t>
            </a:r>
            <a:r>
              <a:rPr lang="en-US" dirty="0" smtClean="0"/>
              <a:t> is Cr of </a:t>
            </a:r>
            <a:r>
              <a:rPr lang="en-US" dirty="0" err="1" smtClean="0"/>
              <a:t>classs</a:t>
            </a:r>
            <a:r>
              <a:rPr lang="en-US" dirty="0" smtClean="0"/>
              <a:t>, </a:t>
            </a:r>
            <a:r>
              <a:rPr lang="en-US" dirty="0" err="1" smtClean="0"/>
              <a:t>Sachin</a:t>
            </a:r>
            <a:r>
              <a:rPr lang="en-US" dirty="0" smtClean="0"/>
              <a:t> is programmer , </a:t>
            </a:r>
            <a:r>
              <a:rPr lang="en-US" dirty="0" err="1"/>
              <a:t>P</a:t>
            </a:r>
            <a:r>
              <a:rPr lang="en-US" dirty="0" err="1" smtClean="0"/>
              <a:t>rabina</a:t>
            </a:r>
            <a:r>
              <a:rPr lang="en-US" dirty="0" smtClean="0"/>
              <a:t> is  librarian  and john is hacker  write a prolog program to find their </a:t>
            </a:r>
            <a:r>
              <a:rPr lang="en-US" dirty="0" err="1" smtClean="0"/>
              <a:t>speciality</a:t>
            </a:r>
            <a:r>
              <a:rPr lang="en-US" dirty="0"/>
              <a:t>,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prolog  program to find the  position of the corresponding DWIT staff name.</a:t>
            </a:r>
          </a:p>
          <a:p>
            <a:r>
              <a:rPr lang="en-US" dirty="0" smtClean="0"/>
              <a:t>Write a prolog program to write a list of list program [hint[[</a:t>
            </a:r>
            <a:r>
              <a:rPr lang="en-US" dirty="0" err="1" smtClean="0"/>
              <a:t>a,b,c</a:t>
            </a:r>
            <a:r>
              <a:rPr lang="en-US" dirty="0" smtClean="0"/>
              <a:t>],[</a:t>
            </a:r>
            <a:r>
              <a:rPr lang="en-US" dirty="0" err="1" smtClean="0"/>
              <a:t>d,e.f</a:t>
            </a:r>
            <a:r>
              <a:rPr lang="en-US" dirty="0" smtClean="0"/>
              <a:t>]]]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Read(term)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built in predicate read is used for reading terms  from the current input stream.</a:t>
            </a:r>
          </a:p>
          <a:p>
            <a:r>
              <a:rPr lang="en-US" dirty="0" smtClean="0"/>
              <a:t>The goal read(X) will cause the next term ,T, to be read  which match  with X.</a:t>
            </a:r>
          </a:p>
          <a:p>
            <a:r>
              <a:rPr lang="en-US" dirty="0" smtClean="0"/>
              <a:t>If X is a variable then X will be instantiated to T.</a:t>
            </a:r>
          </a:p>
          <a:p>
            <a:r>
              <a:rPr lang="en-US" dirty="0" smtClean="0"/>
              <a:t>If matching does not </a:t>
            </a:r>
            <a:r>
              <a:rPr lang="en-US" dirty="0" err="1" smtClean="0"/>
              <a:t>succed</a:t>
            </a:r>
            <a:r>
              <a:rPr lang="en-US" dirty="0" smtClean="0"/>
              <a:t> then the goal read(X) fails.</a:t>
            </a:r>
          </a:p>
          <a:p>
            <a:r>
              <a:rPr lang="en-US" dirty="0" smtClean="0"/>
              <a:t>The predicate read is deterministic 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Write(term)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built in predicate </a:t>
            </a:r>
            <a:r>
              <a:rPr lang="en-US" dirty="0" smtClean="0"/>
              <a:t>write is </a:t>
            </a:r>
            <a:r>
              <a:rPr lang="en-US" dirty="0"/>
              <a:t>used for </a:t>
            </a:r>
            <a:r>
              <a:rPr lang="en-US" dirty="0" smtClean="0"/>
              <a:t>output terms.</a:t>
            </a:r>
            <a:endParaRPr lang="en-US" dirty="0"/>
          </a:p>
          <a:p>
            <a:r>
              <a:rPr lang="en-US" dirty="0"/>
              <a:t>The goal </a:t>
            </a:r>
            <a:r>
              <a:rPr lang="en-US" dirty="0" smtClean="0"/>
              <a:t>write(X</a:t>
            </a:r>
            <a:r>
              <a:rPr lang="en-US" dirty="0"/>
              <a:t>) will </a:t>
            </a:r>
            <a:r>
              <a:rPr lang="en-US" dirty="0" smtClean="0"/>
              <a:t>cause the term X to output  on the current output file.</a:t>
            </a:r>
          </a:p>
          <a:p>
            <a:r>
              <a:rPr lang="en-US" dirty="0" smtClean="0"/>
              <a:t>X will be output in the same standard  syntactic form in  which  prolog normally displays values of variables .</a:t>
            </a:r>
          </a:p>
          <a:p>
            <a:r>
              <a:rPr lang="en-US" dirty="0" smtClean="0"/>
              <a:t>A useful feature of prolog is that the write procedure ‘knows’ to display any term.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06242"/>
            <a:ext cx="8761413" cy="706964"/>
          </a:xfrm>
        </p:spPr>
        <p:txBody>
          <a:bodyPr/>
          <a:lstStyle/>
          <a:p>
            <a:r>
              <a:rPr lang="en-US" dirty="0" smtClean="0"/>
              <a:t>Additional built – in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</a:t>
            </a:r>
            <a:r>
              <a:rPr lang="en-US" sz="2400" dirty="0" smtClean="0"/>
              <a:t>ab(N).</a:t>
            </a:r>
          </a:p>
          <a:p>
            <a:pPr lvl="1"/>
            <a:r>
              <a:rPr lang="en-US" sz="2000" dirty="0" smtClean="0"/>
              <a:t>This goal  causes  N spaces to be output</a:t>
            </a:r>
          </a:p>
          <a:p>
            <a:r>
              <a:rPr lang="en-US" sz="2400" dirty="0" err="1" smtClean="0"/>
              <a:t>nl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r>
              <a:rPr lang="en-US" sz="2000" dirty="0" smtClean="0"/>
              <a:t>This goal causes  the start of a new line at output.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00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?- write(likes(</a:t>
            </a:r>
            <a:r>
              <a:rPr lang="en-US" sz="2800" dirty="0" err="1"/>
              <a:t>mary</a:t>
            </a:r>
            <a:r>
              <a:rPr lang="en-US" sz="2800" dirty="0"/>
              <a:t>, pizza)).</a:t>
            </a:r>
          </a:p>
          <a:p>
            <a:r>
              <a:rPr lang="en-US" sz="2800" dirty="0" smtClean="0"/>
              <a:t>?- </a:t>
            </a:r>
            <a:r>
              <a:rPr lang="en-US" sz="2800" dirty="0"/>
              <a:t>write(23</a:t>
            </a:r>
            <a:r>
              <a:rPr lang="en-US" sz="2800" dirty="0" smtClean="0"/>
              <a:t>).</a:t>
            </a:r>
            <a:endParaRPr lang="en-US" sz="2800" dirty="0"/>
          </a:p>
          <a:p>
            <a:r>
              <a:rPr lang="en-US" sz="2800" dirty="0" smtClean="0"/>
              <a:t>?- </a:t>
            </a:r>
            <a:r>
              <a:rPr lang="en-US" sz="2800" dirty="0"/>
              <a:t>write('apple</a:t>
            </a:r>
            <a:r>
              <a:rPr lang="en-US" sz="2800" dirty="0" smtClean="0"/>
              <a:t>').</a:t>
            </a:r>
            <a:endParaRPr lang="en-US" sz="2800" dirty="0"/>
          </a:p>
          <a:p>
            <a:r>
              <a:rPr lang="en-US" sz="2800" dirty="0"/>
              <a:t>?- write("apple").</a:t>
            </a:r>
          </a:p>
          <a:p>
            <a:r>
              <a:rPr lang="en-US" sz="2800" dirty="0"/>
              <a:t>[97, 112, 112, 108, 101]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5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facts to test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Goal</a:t>
            </a:r>
          </a:p>
          <a:p>
            <a:r>
              <a:rPr lang="en-US" sz="2800" dirty="0" smtClean="0"/>
              <a:t>likes(</a:t>
            </a:r>
            <a:r>
              <a:rPr lang="en-US" sz="2800" dirty="0" err="1" smtClean="0"/>
              <a:t>simona,X</a:t>
            </a:r>
            <a:r>
              <a:rPr lang="en-US" sz="2800" dirty="0" smtClean="0"/>
              <a:t>),liked(</a:t>
            </a:r>
            <a:r>
              <a:rPr lang="en-US" sz="2800" dirty="0" err="1" smtClean="0"/>
              <a:t>bibek,Y</a:t>
            </a:r>
            <a:r>
              <a:rPr lang="en-US" sz="2800" dirty="0" smtClean="0"/>
              <a:t>),write(X),write(Y).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23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?read(X).</a:t>
            </a:r>
          </a:p>
          <a:p>
            <a:pPr lvl="1"/>
            <a:r>
              <a:rPr lang="en-US" sz="1800" dirty="0" smtClean="0"/>
              <a:t>23</a:t>
            </a:r>
          </a:p>
          <a:p>
            <a:r>
              <a:rPr lang="en-US" sz="2000" dirty="0"/>
              <a:t>?read(X</a:t>
            </a:r>
            <a:r>
              <a:rPr lang="en-US" sz="2000" dirty="0" smtClean="0"/>
              <a:t>).</a:t>
            </a:r>
          </a:p>
          <a:p>
            <a:pPr lvl="1"/>
            <a:r>
              <a:rPr lang="en-US" sz="1800" dirty="0" smtClean="0"/>
              <a:t>Ram.</a:t>
            </a:r>
          </a:p>
          <a:p>
            <a:r>
              <a:rPr lang="en-US" sz="2000" dirty="0" smtClean="0"/>
              <a:t>?</a:t>
            </a:r>
            <a:r>
              <a:rPr lang="en-US" sz="2000" dirty="0"/>
              <a:t>read(X).</a:t>
            </a:r>
          </a:p>
          <a:p>
            <a:pPr lvl="1"/>
            <a:r>
              <a:rPr lang="en-US" sz="1800" dirty="0" smtClean="0"/>
              <a:t>likes(ram, </a:t>
            </a:r>
            <a:r>
              <a:rPr lang="en-US" sz="1800" dirty="0"/>
              <a:t>biscuits).</a:t>
            </a:r>
          </a:p>
        </p:txBody>
      </p:sp>
    </p:spTree>
    <p:extLst>
      <p:ext uri="{BB962C8B-B14F-4D97-AF65-F5344CB8AC3E}">
        <p14:creationId xmlns:p14="http://schemas.microsoft.com/office/powerpoint/2010/main" val="23720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read(</a:t>
            </a:r>
            <a:r>
              <a:rPr lang="en-US" sz="2400" dirty="0" err="1"/>
              <a:t>jane</a:t>
            </a:r>
            <a:r>
              <a:rPr lang="en-US" sz="2400" dirty="0" smtClean="0"/>
              <a:t>).</a:t>
            </a:r>
          </a:p>
          <a:p>
            <a:pPr lvl="1"/>
            <a:r>
              <a:rPr lang="en-US" sz="2000" dirty="0" smtClean="0"/>
              <a:t>Bob.</a:t>
            </a:r>
          </a:p>
          <a:p>
            <a:r>
              <a:rPr lang="en-US" sz="2400" dirty="0" smtClean="0"/>
              <a:t>read(likes(</a:t>
            </a:r>
            <a:r>
              <a:rPr lang="en-US" sz="2400" dirty="0" err="1" smtClean="0"/>
              <a:t>jane</a:t>
            </a:r>
            <a:r>
              <a:rPr lang="en-US" sz="2400" dirty="0"/>
              <a:t>, pizza</a:t>
            </a:r>
            <a:r>
              <a:rPr lang="en-US" sz="2400" dirty="0" smtClean="0"/>
              <a:t>)).</a:t>
            </a:r>
          </a:p>
          <a:p>
            <a:pPr lvl="1"/>
            <a:r>
              <a:rPr lang="en-US" sz="2000" dirty="0"/>
              <a:t>likes(</a:t>
            </a:r>
            <a:r>
              <a:rPr lang="en-US" sz="2000" dirty="0" err="1"/>
              <a:t>jane</a:t>
            </a:r>
            <a:r>
              <a:rPr lang="en-US" sz="2000" dirty="0"/>
              <a:t>, pizza)</a:t>
            </a:r>
            <a:endParaRPr lang="en-US" sz="2000" dirty="0" smtClean="0"/>
          </a:p>
          <a:p>
            <a:r>
              <a:rPr lang="en-US" sz="2400" dirty="0"/>
              <a:t> read(likes(</a:t>
            </a:r>
            <a:r>
              <a:rPr lang="en-US" sz="2400" dirty="0" err="1"/>
              <a:t>jane</a:t>
            </a:r>
            <a:r>
              <a:rPr lang="en-US" sz="2400" dirty="0"/>
              <a:t>, X</a:t>
            </a:r>
            <a:r>
              <a:rPr lang="en-US" sz="2400" dirty="0" smtClean="0"/>
              <a:t>)).</a:t>
            </a:r>
          </a:p>
          <a:p>
            <a:pPr lvl="1"/>
            <a:r>
              <a:rPr lang="en-US" sz="2000" dirty="0"/>
              <a:t>likes(</a:t>
            </a:r>
            <a:r>
              <a:rPr lang="en-US" sz="2000" dirty="0" err="1"/>
              <a:t>jane</a:t>
            </a:r>
            <a:r>
              <a:rPr lang="en-US" sz="2000" dirty="0"/>
              <a:t>, pizza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267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151</TotalTime>
  <Words>672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 Boardroom</vt:lpstr>
      <vt:lpstr>Read and Write in Prolog</vt:lpstr>
      <vt:lpstr>write(term) and read(term)</vt:lpstr>
      <vt:lpstr>Read(term)</vt:lpstr>
      <vt:lpstr>Write(term)</vt:lpstr>
      <vt:lpstr>Additional built – in predicates</vt:lpstr>
      <vt:lpstr>task</vt:lpstr>
      <vt:lpstr>Make a facts to test goal</vt:lpstr>
      <vt:lpstr>Read task</vt:lpstr>
      <vt:lpstr>task</vt:lpstr>
      <vt:lpstr>Tab and  nl</vt:lpstr>
      <vt:lpstr>Put</vt:lpstr>
      <vt:lpstr>Get and getbyte</vt:lpstr>
      <vt:lpstr>PowerPoint Presentation</vt:lpstr>
      <vt:lpstr>Read and write to cube example</vt:lpstr>
      <vt:lpstr>PowerPoint Presentation</vt:lpstr>
      <vt:lpstr>PowerPoint Presentation</vt:lpstr>
      <vt:lpstr>Writing a list</vt:lpstr>
      <vt:lpstr>I/O in Prolog</vt:lpstr>
      <vt:lpstr>Goal</vt:lpstr>
      <vt:lpstr>Assignment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and Write in Prolog</dc:title>
  <dc:creator>Sudon</dc:creator>
  <cp:lastModifiedBy>Sudon</cp:lastModifiedBy>
  <cp:revision>15</cp:revision>
  <dcterms:created xsi:type="dcterms:W3CDTF">2015-04-17T00:29:00Z</dcterms:created>
  <dcterms:modified xsi:type="dcterms:W3CDTF">2015-04-22T00:14:05Z</dcterms:modified>
</cp:coreProperties>
</file>