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B9E79-6B33-4479-AE16-6039E3557BA8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5DCFD-D3A2-4D43-BAC2-E3F3C6F48B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5DCFD-D3A2-4D43-BAC2-E3F3C6F48B2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5DCFD-D3A2-4D43-BAC2-E3F3C6F48B2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5DCFD-D3A2-4D43-BAC2-E3F3C6F48B2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5DCFD-D3A2-4D43-BAC2-E3F3C6F48B2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5DCFD-D3A2-4D43-BAC2-E3F3C6F48B2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3F4D38-F5E3-45ED-A275-9711D958C807}" type="datetimeFigureOut">
              <a:rPr lang="en-US" smtClean="0"/>
              <a:pPr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63EA46-826D-4D80-AB3A-D7FCB0FE3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routing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Sunil Lamsal </a:t>
            </a:r>
          </a:p>
          <a:p>
            <a:r>
              <a:rPr lang="en-US" dirty="0" smtClean="0"/>
              <a:t>0217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7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28600" y="228600"/>
            <a:ext cx="8686800" cy="640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8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844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9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143000"/>
            <a:ext cx="8458200" cy="55275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rot="20150462">
            <a:off x="457200" y="1219200"/>
            <a:ext cx="8229600" cy="4937760"/>
          </a:xfrm>
        </p:spPr>
        <p:txBody>
          <a:bodyPr/>
          <a:lstStyle/>
          <a:p>
            <a:r>
              <a:rPr lang="en-US" b="1" dirty="0" smtClean="0"/>
              <a:t>                               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                          THANK YOU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 to routing</a:t>
            </a:r>
          </a:p>
          <a:p>
            <a:r>
              <a:rPr lang="en-US" dirty="0" smtClean="0"/>
              <a:t>Intro to hierarchical </a:t>
            </a:r>
            <a:r>
              <a:rPr lang="en-US" dirty="0" smtClean="0"/>
              <a:t>routing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Routing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Processing of packets from one network to another network is known as routing</a:t>
            </a:r>
          </a:p>
          <a:p>
            <a:endParaRPr lang="en-US" dirty="0" smtClean="0"/>
          </a:p>
          <a:p>
            <a:r>
              <a:rPr lang="en-US" b="1" dirty="0" smtClean="0"/>
              <a:t>Basic components required to route</a:t>
            </a:r>
          </a:p>
          <a:p>
            <a:r>
              <a:rPr lang="en-US" dirty="0" smtClean="0"/>
              <a:t>Routable Protocol (Ipv4, Ipv6 etc)</a:t>
            </a:r>
          </a:p>
          <a:p>
            <a:r>
              <a:rPr lang="en-US" dirty="0" smtClean="0"/>
              <a:t>Network address with subnet mask</a:t>
            </a:r>
          </a:p>
          <a:p>
            <a:r>
              <a:rPr lang="en-US" dirty="0" smtClean="0"/>
              <a:t>Next hop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83820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534400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Impact of Routing Growth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apture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3999"/>
            <a:ext cx="8077200" cy="512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Techniques to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cale Routing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apture5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447800"/>
            <a:ext cx="80772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Hierarchical Routing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apture6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81000" y="1447800"/>
            <a:ext cx="8229600" cy="51110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100</TotalTime>
  <Words>68</Words>
  <Application>Microsoft Office PowerPoint</Application>
  <PresentationFormat>On-screen Show (4:3)</PresentationFormat>
  <Paragraphs>26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Hierarchical routing </vt:lpstr>
      <vt:lpstr>Contents</vt:lpstr>
      <vt:lpstr>Introduction to Routing</vt:lpstr>
      <vt:lpstr>Slide 4</vt:lpstr>
      <vt:lpstr>Slide 5</vt:lpstr>
      <vt:lpstr>Slide 6</vt:lpstr>
      <vt:lpstr>Impact of Routing Growth</vt:lpstr>
      <vt:lpstr>Techniques to Scale Routing</vt:lpstr>
      <vt:lpstr>Hierarchical Routing</vt:lpstr>
      <vt:lpstr>Slide 10</vt:lpstr>
      <vt:lpstr>Slide 11</vt:lpstr>
      <vt:lpstr>Slide 12</vt:lpstr>
      <vt:lpstr>Slide 13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routing and Multicast routing</dc:title>
  <dc:creator>lams</dc:creator>
  <cp:lastModifiedBy>lams</cp:lastModifiedBy>
  <cp:revision>12</cp:revision>
  <dcterms:created xsi:type="dcterms:W3CDTF">2015-06-16T13:54:00Z</dcterms:created>
  <dcterms:modified xsi:type="dcterms:W3CDTF">2015-06-18T09:15:43Z</dcterms:modified>
</cp:coreProperties>
</file>