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5.xml.rels" ContentType="application/vnd.openxmlformats-package.relationships+xml"/>
  <Override PartName="/ppt/slides/_rels/slide17.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17.xml" ContentType="application/vnd.openxmlformats-officedocument.presentationml.slide+xml"/>
  <Override PartName="/ppt/slides/slide16.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1.xml" ContentType="application/vnd.openxmlformats-officedocument.presentationml.slideLayout+xml"/>
  <Override PartName="/ppt/slideLayouts/slideLayout26.xml" ContentType="application/vnd.openxmlformats-officedocument.presentationml.slideLayout+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7.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32.xml" ContentType="application/vnd.openxmlformats-officedocument.presentationml.slideLayout+xml"/>
  <Override PartName="/ppt/slideLayouts/slideLayout17.xml" ContentType="application/vnd.openxmlformats-officedocument.presentationml.slideLayout+xml"/>
  <Override PartName="/ppt/slideLayouts/slideLayout30.xml" ContentType="application/vnd.openxmlformats-officedocument.presentationml.slideLayout+xml"/>
  <Override PartName="/ppt/slideLayouts/slideLayout12.xml" ContentType="application/vnd.openxmlformats-officedocument.presentationml.slideLayout+xml"/>
  <Override PartName="/ppt/slideLayouts/slideLayout28.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16.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31.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13.xml.rels" ContentType="application/vnd.openxmlformats-package.relationships+xml"/>
  <Override PartName="/ppt/slideLayouts/_rels/slideLayout11.xml.rels" ContentType="application/vnd.openxmlformats-package.relationships+xml"/>
  <Override PartName="/ppt/slideLayouts/_rels/slideLayout29.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4.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2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media/image10.png" ContentType="image/png"/>
  <Override PartName="/ppt/media/image9.png" ContentType="image/png"/>
  <Override PartName="/ppt/media/image8.png" ContentType="image/png"/>
  <Override PartName="/ppt/media/image6.png" ContentType="image/png"/>
  <Override PartName="/ppt/media/image5.png" ContentType="image/png"/>
  <Override PartName="/ppt/media/image7.png" ContentType="image/png"/>
  <Override PartName="/ppt/media/image4.png" ContentType="image/png"/>
  <Override PartName="/ppt/media/image3.png" ContentType="image/png"/>
  <Override PartName="/ppt/media/image2.png" ContentType="image/png"/>
  <Override PartName="/ppt/media/image1.png" ContentType="image/png"/>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3640" y="301320"/>
            <a:ext cx="9071280" cy="1262160"/>
          </a:xfrm>
          <a:prstGeom prst="rect">
            <a:avLst/>
          </a:prstGeom>
        </p:spPr>
        <p:txBody>
          <a:bodyPr wrap="none" lIns="0" rIns="0" tIns="0" bIns="0" anchor="ctr"/>
          <a:p>
            <a:pPr algn="ctr"/>
            <a:endParaRPr/>
          </a:p>
        </p:txBody>
      </p:sp>
      <p:sp>
        <p:nvSpPr>
          <p:cNvPr id="27" name="PlaceHolder 2"/>
          <p:cNvSpPr>
            <a:spLocks noGrp="1"/>
          </p:cNvSpPr>
          <p:nvPr>
            <p:ph type="body"/>
          </p:nvPr>
        </p:nvSpPr>
        <p:spPr>
          <a:xfrm>
            <a:off x="503640" y="1768680"/>
            <a:ext cx="9071280" cy="2091240"/>
          </a:xfrm>
          <a:prstGeom prst="rect">
            <a:avLst/>
          </a:prstGeom>
        </p:spPr>
        <p:txBody>
          <a:bodyPr wrap="none" lIns="0" rIns="0" tIns="0" bIns="0"/>
          <a:p>
            <a:endParaRPr/>
          </a:p>
        </p:txBody>
      </p:sp>
      <p:sp>
        <p:nvSpPr>
          <p:cNvPr id="28" name="PlaceHolder 3"/>
          <p:cNvSpPr>
            <a:spLocks noGrp="1"/>
          </p:cNvSpPr>
          <p:nvPr>
            <p:ph type="body"/>
          </p:nvPr>
        </p:nvSpPr>
        <p:spPr>
          <a:xfrm>
            <a:off x="503640" y="4059000"/>
            <a:ext cx="9071280" cy="2091240"/>
          </a:xfrm>
          <a:prstGeom prst="rect">
            <a:avLst/>
          </a:prstGeom>
        </p:spPr>
        <p:txBody>
          <a:bodyPr wrap="none"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3640" y="301320"/>
            <a:ext cx="9071280" cy="1262160"/>
          </a:xfrm>
          <a:prstGeom prst="rect">
            <a:avLst/>
          </a:prstGeom>
        </p:spPr>
        <p:txBody>
          <a:bodyPr wrap="none" lIns="0" rIns="0" tIns="0" bIns="0" anchor="ctr"/>
          <a:p>
            <a:pPr algn="ctr"/>
            <a:endParaRPr/>
          </a:p>
        </p:txBody>
      </p:sp>
      <p:sp>
        <p:nvSpPr>
          <p:cNvPr id="30" name="PlaceHolder 2"/>
          <p:cNvSpPr>
            <a:spLocks noGrp="1"/>
          </p:cNvSpPr>
          <p:nvPr>
            <p:ph type="body"/>
          </p:nvPr>
        </p:nvSpPr>
        <p:spPr>
          <a:xfrm>
            <a:off x="503640" y="1768680"/>
            <a:ext cx="4426560" cy="2091240"/>
          </a:xfrm>
          <a:prstGeom prst="rect">
            <a:avLst/>
          </a:prstGeom>
        </p:spPr>
        <p:txBody>
          <a:bodyPr wrap="none" lIns="0" rIns="0" tIns="0" bIns="0"/>
          <a:p>
            <a:endParaRPr/>
          </a:p>
        </p:txBody>
      </p:sp>
      <p:sp>
        <p:nvSpPr>
          <p:cNvPr id="31" name="PlaceHolder 3"/>
          <p:cNvSpPr>
            <a:spLocks noGrp="1"/>
          </p:cNvSpPr>
          <p:nvPr>
            <p:ph type="body"/>
          </p:nvPr>
        </p:nvSpPr>
        <p:spPr>
          <a:xfrm>
            <a:off x="5151960" y="1768680"/>
            <a:ext cx="4426560" cy="2091240"/>
          </a:xfrm>
          <a:prstGeom prst="rect">
            <a:avLst/>
          </a:prstGeom>
        </p:spPr>
        <p:txBody>
          <a:bodyPr wrap="none" lIns="0" rIns="0" tIns="0" bIns="0"/>
          <a:p>
            <a:endParaRPr/>
          </a:p>
        </p:txBody>
      </p:sp>
      <p:sp>
        <p:nvSpPr>
          <p:cNvPr id="32" name="PlaceHolder 4"/>
          <p:cNvSpPr>
            <a:spLocks noGrp="1"/>
          </p:cNvSpPr>
          <p:nvPr>
            <p:ph type="body"/>
          </p:nvPr>
        </p:nvSpPr>
        <p:spPr>
          <a:xfrm>
            <a:off x="5151960" y="4059000"/>
            <a:ext cx="4426560" cy="2091240"/>
          </a:xfrm>
          <a:prstGeom prst="rect">
            <a:avLst/>
          </a:prstGeom>
        </p:spPr>
        <p:txBody>
          <a:bodyPr wrap="none" lIns="0" rIns="0" tIns="0" bIns="0"/>
          <a:p>
            <a:endParaRPr/>
          </a:p>
        </p:txBody>
      </p:sp>
      <p:sp>
        <p:nvSpPr>
          <p:cNvPr id="33" name="PlaceHolder 5"/>
          <p:cNvSpPr>
            <a:spLocks noGrp="1"/>
          </p:cNvSpPr>
          <p:nvPr>
            <p:ph type="body"/>
          </p:nvPr>
        </p:nvSpPr>
        <p:spPr>
          <a:xfrm>
            <a:off x="503640" y="4059000"/>
            <a:ext cx="4426560" cy="2091240"/>
          </a:xfrm>
          <a:prstGeom prst="rect">
            <a:avLst/>
          </a:prstGeom>
        </p:spPr>
        <p:txBody>
          <a:bodyPr wrap="none"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3640" y="301320"/>
            <a:ext cx="9071280" cy="1262160"/>
          </a:xfrm>
          <a:prstGeom prst="rect">
            <a:avLst/>
          </a:prstGeom>
        </p:spPr>
        <p:txBody>
          <a:bodyPr wrap="none" lIns="0" rIns="0" tIns="0" bIns="0" anchor="ctr"/>
          <a:p>
            <a:pPr algn="ctr"/>
            <a:endParaRPr/>
          </a:p>
        </p:txBody>
      </p:sp>
      <p:sp>
        <p:nvSpPr>
          <p:cNvPr id="35" name="PlaceHolder 2"/>
          <p:cNvSpPr>
            <a:spLocks noGrp="1"/>
          </p:cNvSpPr>
          <p:nvPr>
            <p:ph type="body"/>
          </p:nvPr>
        </p:nvSpPr>
        <p:spPr>
          <a:xfrm>
            <a:off x="503640" y="1768680"/>
            <a:ext cx="9071280" cy="4384440"/>
          </a:xfrm>
          <a:prstGeom prst="rect">
            <a:avLst/>
          </a:prstGeom>
        </p:spPr>
        <p:txBody>
          <a:bodyPr wrap="none" lIns="0" rIns="0" tIns="0" bIns="0"/>
          <a:p>
            <a:endParaRPr/>
          </a:p>
        </p:txBody>
      </p:sp>
      <p:sp>
        <p:nvSpPr>
          <p:cNvPr id="36" name="PlaceHolder 3"/>
          <p:cNvSpPr>
            <a:spLocks noGrp="1"/>
          </p:cNvSpPr>
          <p:nvPr>
            <p:ph type="body"/>
          </p:nvPr>
        </p:nvSpPr>
        <p:spPr>
          <a:xfrm>
            <a:off x="503640" y="1768680"/>
            <a:ext cx="9071280" cy="4384440"/>
          </a:xfrm>
          <a:prstGeom prst="rect">
            <a:avLst/>
          </a:prstGeom>
        </p:spPr>
        <p:txBody>
          <a:bodyPr wrap="none" lIns="0" rIns="0" tIns="0" bIns="0"/>
          <a:p>
            <a:endParaRPr/>
          </a:p>
        </p:txBody>
      </p:sp>
      <p:pic>
        <p:nvPicPr>
          <p:cNvPr id="37" name="" descr=""/>
          <p:cNvPicPr/>
          <p:nvPr/>
        </p:nvPicPr>
        <p:blipFill>
          <a:blip r:embed="rId2"/>
          <a:stretch>
            <a:fillRect/>
          </a:stretch>
        </p:blipFill>
        <p:spPr>
          <a:xfrm>
            <a:off x="2291760" y="1768320"/>
            <a:ext cx="5495040" cy="4384440"/>
          </a:xfrm>
          <a:prstGeom prst="rect">
            <a:avLst/>
          </a:prstGeom>
          <a:ln>
            <a:noFill/>
          </a:ln>
        </p:spPr>
      </p:pic>
      <p:pic>
        <p:nvPicPr>
          <p:cNvPr id="38" name="" descr=""/>
          <p:cNvPicPr/>
          <p:nvPr/>
        </p:nvPicPr>
        <p:blipFill>
          <a:blip r:embed="rId3"/>
          <a:stretch>
            <a:fillRect/>
          </a:stretch>
        </p:blipFill>
        <p:spPr>
          <a:xfrm>
            <a:off x="2291760" y="1768320"/>
            <a:ext cx="5495040" cy="438444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1" name="PlaceHolder 1"/>
          <p:cNvSpPr>
            <a:spLocks noGrp="1"/>
          </p:cNvSpPr>
          <p:nvPr>
            <p:ph type="title"/>
          </p:nvPr>
        </p:nvSpPr>
        <p:spPr>
          <a:xfrm>
            <a:off x="503640" y="301320"/>
            <a:ext cx="9071280" cy="1262160"/>
          </a:xfrm>
          <a:prstGeom prst="rect">
            <a:avLst/>
          </a:prstGeom>
        </p:spPr>
        <p:txBody>
          <a:bodyPr wrap="none" lIns="0" rIns="0" tIns="0" bIns="0" anchor="ctr"/>
          <a:p>
            <a:pPr algn="ctr"/>
            <a:endParaRPr/>
          </a:p>
        </p:txBody>
      </p:sp>
      <p:sp>
        <p:nvSpPr>
          <p:cNvPr id="42" name="PlaceHolder 2"/>
          <p:cNvSpPr>
            <a:spLocks noGrp="1"/>
          </p:cNvSpPr>
          <p:nvPr>
            <p:ph type="subTitle"/>
          </p:nvPr>
        </p:nvSpPr>
        <p:spPr>
          <a:xfrm>
            <a:off x="503640" y="1768680"/>
            <a:ext cx="9071280" cy="4384800"/>
          </a:xfrm>
          <a:prstGeom prst="rect">
            <a:avLst/>
          </a:prstGeom>
        </p:spPr>
        <p:txBody>
          <a:bodyPr wrap="none"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503640" y="301320"/>
            <a:ext cx="9071280" cy="1262160"/>
          </a:xfrm>
          <a:prstGeom prst="rect">
            <a:avLst/>
          </a:prstGeom>
        </p:spPr>
        <p:txBody>
          <a:bodyPr wrap="none" lIns="0" rIns="0" tIns="0" bIns="0" anchor="ctr"/>
          <a:p>
            <a:pPr algn="ctr"/>
            <a:endParaRPr/>
          </a:p>
        </p:txBody>
      </p:sp>
      <p:sp>
        <p:nvSpPr>
          <p:cNvPr id="44" name="PlaceHolder 2"/>
          <p:cNvSpPr>
            <a:spLocks noGrp="1"/>
          </p:cNvSpPr>
          <p:nvPr>
            <p:ph type="body"/>
          </p:nvPr>
        </p:nvSpPr>
        <p:spPr>
          <a:xfrm>
            <a:off x="503640" y="1768680"/>
            <a:ext cx="9071280" cy="4384440"/>
          </a:xfrm>
          <a:prstGeom prst="rect">
            <a:avLst/>
          </a:prstGeom>
        </p:spPr>
        <p:txBody>
          <a:bodyPr wrap="none"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503640" y="301320"/>
            <a:ext cx="9071280" cy="1262160"/>
          </a:xfrm>
          <a:prstGeom prst="rect">
            <a:avLst/>
          </a:prstGeom>
        </p:spPr>
        <p:txBody>
          <a:bodyPr wrap="none" lIns="0" rIns="0" tIns="0" bIns="0" anchor="ctr"/>
          <a:p>
            <a:pPr algn="ctr"/>
            <a:endParaRPr/>
          </a:p>
        </p:txBody>
      </p:sp>
      <p:sp>
        <p:nvSpPr>
          <p:cNvPr id="46" name="PlaceHolder 2"/>
          <p:cNvSpPr>
            <a:spLocks noGrp="1"/>
          </p:cNvSpPr>
          <p:nvPr>
            <p:ph type="body"/>
          </p:nvPr>
        </p:nvSpPr>
        <p:spPr>
          <a:xfrm>
            <a:off x="503640" y="1768680"/>
            <a:ext cx="4426560" cy="4384440"/>
          </a:xfrm>
          <a:prstGeom prst="rect">
            <a:avLst/>
          </a:prstGeom>
        </p:spPr>
        <p:txBody>
          <a:bodyPr wrap="none" lIns="0" rIns="0" tIns="0" bIns="0"/>
          <a:p>
            <a:endParaRPr/>
          </a:p>
        </p:txBody>
      </p:sp>
      <p:sp>
        <p:nvSpPr>
          <p:cNvPr id="47" name="PlaceHolder 3"/>
          <p:cNvSpPr>
            <a:spLocks noGrp="1"/>
          </p:cNvSpPr>
          <p:nvPr>
            <p:ph type="body"/>
          </p:nvPr>
        </p:nvSpPr>
        <p:spPr>
          <a:xfrm>
            <a:off x="5151960" y="1768680"/>
            <a:ext cx="4426560" cy="4384440"/>
          </a:xfrm>
          <a:prstGeom prst="rect">
            <a:avLst/>
          </a:prstGeom>
        </p:spPr>
        <p:txBody>
          <a:bodyPr wrap="none"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48" name="PlaceHolder 1"/>
          <p:cNvSpPr>
            <a:spLocks noGrp="1"/>
          </p:cNvSpPr>
          <p:nvPr>
            <p:ph type="title"/>
          </p:nvPr>
        </p:nvSpPr>
        <p:spPr>
          <a:xfrm>
            <a:off x="503640" y="301320"/>
            <a:ext cx="9071280" cy="1262160"/>
          </a:xfrm>
          <a:prstGeom prst="rect">
            <a:avLst/>
          </a:prstGeom>
        </p:spPr>
        <p:txBody>
          <a:bodyPr wrap="none"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49" name="PlaceHolder 1"/>
          <p:cNvSpPr>
            <a:spLocks noGrp="1"/>
          </p:cNvSpPr>
          <p:nvPr>
            <p:ph type="subTitle"/>
          </p:nvPr>
        </p:nvSpPr>
        <p:spPr>
          <a:xfrm>
            <a:off x="503640" y="301320"/>
            <a:ext cx="9071280" cy="5850720"/>
          </a:xfrm>
          <a:prstGeom prst="rect">
            <a:avLst/>
          </a:prstGeom>
        </p:spPr>
        <p:txBody>
          <a:bodyPr wrap="none"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03640" y="301320"/>
            <a:ext cx="9071280" cy="1262160"/>
          </a:xfrm>
          <a:prstGeom prst="rect">
            <a:avLst/>
          </a:prstGeom>
        </p:spPr>
        <p:txBody>
          <a:bodyPr wrap="none" lIns="0" rIns="0" tIns="0" bIns="0" anchor="ctr"/>
          <a:p>
            <a:pPr algn="ctr"/>
            <a:endParaRPr/>
          </a:p>
        </p:txBody>
      </p:sp>
      <p:sp>
        <p:nvSpPr>
          <p:cNvPr id="51" name="PlaceHolder 2"/>
          <p:cNvSpPr>
            <a:spLocks noGrp="1"/>
          </p:cNvSpPr>
          <p:nvPr>
            <p:ph type="body"/>
          </p:nvPr>
        </p:nvSpPr>
        <p:spPr>
          <a:xfrm>
            <a:off x="503640" y="1768680"/>
            <a:ext cx="4426560" cy="2091240"/>
          </a:xfrm>
          <a:prstGeom prst="rect">
            <a:avLst/>
          </a:prstGeom>
        </p:spPr>
        <p:txBody>
          <a:bodyPr wrap="none" lIns="0" rIns="0" tIns="0" bIns="0"/>
          <a:p>
            <a:endParaRPr/>
          </a:p>
        </p:txBody>
      </p:sp>
      <p:sp>
        <p:nvSpPr>
          <p:cNvPr id="52" name="PlaceHolder 3"/>
          <p:cNvSpPr>
            <a:spLocks noGrp="1"/>
          </p:cNvSpPr>
          <p:nvPr>
            <p:ph type="body"/>
          </p:nvPr>
        </p:nvSpPr>
        <p:spPr>
          <a:xfrm>
            <a:off x="503640" y="4059000"/>
            <a:ext cx="4426560" cy="2091240"/>
          </a:xfrm>
          <a:prstGeom prst="rect">
            <a:avLst/>
          </a:prstGeom>
        </p:spPr>
        <p:txBody>
          <a:bodyPr wrap="none" lIns="0" rIns="0" tIns="0" bIns="0"/>
          <a:p>
            <a:endParaRPr/>
          </a:p>
        </p:txBody>
      </p:sp>
      <p:sp>
        <p:nvSpPr>
          <p:cNvPr id="53" name="PlaceHolder 4"/>
          <p:cNvSpPr>
            <a:spLocks noGrp="1"/>
          </p:cNvSpPr>
          <p:nvPr>
            <p:ph type="body"/>
          </p:nvPr>
        </p:nvSpPr>
        <p:spPr>
          <a:xfrm>
            <a:off x="5151960" y="1768680"/>
            <a:ext cx="4426560" cy="4384440"/>
          </a:xfrm>
          <a:prstGeom prst="rect">
            <a:avLst/>
          </a:prstGeom>
        </p:spPr>
        <p:txBody>
          <a:bodyPr wrap="none"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3640" y="301320"/>
            <a:ext cx="9071280" cy="1262160"/>
          </a:xfrm>
          <a:prstGeom prst="rect">
            <a:avLst/>
          </a:prstGeom>
        </p:spPr>
        <p:txBody>
          <a:bodyPr wrap="none" lIns="0" rIns="0" tIns="0" bIns="0" anchor="ctr"/>
          <a:p>
            <a:pPr algn="ctr"/>
            <a:endParaRPr/>
          </a:p>
        </p:txBody>
      </p:sp>
      <p:sp>
        <p:nvSpPr>
          <p:cNvPr id="6" name="PlaceHolder 2"/>
          <p:cNvSpPr>
            <a:spLocks noGrp="1"/>
          </p:cNvSpPr>
          <p:nvPr>
            <p:ph type="subTitle"/>
          </p:nvPr>
        </p:nvSpPr>
        <p:spPr>
          <a:xfrm>
            <a:off x="503640" y="1768680"/>
            <a:ext cx="9071280" cy="4384800"/>
          </a:xfrm>
          <a:prstGeom prst="rect">
            <a:avLst/>
          </a:prstGeom>
        </p:spPr>
        <p:txBody>
          <a:bodyPr wrap="none"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503640" y="301320"/>
            <a:ext cx="9071280" cy="1262160"/>
          </a:xfrm>
          <a:prstGeom prst="rect">
            <a:avLst/>
          </a:prstGeom>
        </p:spPr>
        <p:txBody>
          <a:bodyPr wrap="none" lIns="0" rIns="0" tIns="0" bIns="0" anchor="ctr"/>
          <a:p>
            <a:pPr algn="ctr"/>
            <a:endParaRPr/>
          </a:p>
        </p:txBody>
      </p:sp>
      <p:sp>
        <p:nvSpPr>
          <p:cNvPr id="55" name="PlaceHolder 2"/>
          <p:cNvSpPr>
            <a:spLocks noGrp="1"/>
          </p:cNvSpPr>
          <p:nvPr>
            <p:ph type="body"/>
          </p:nvPr>
        </p:nvSpPr>
        <p:spPr>
          <a:xfrm>
            <a:off x="503640" y="1768680"/>
            <a:ext cx="4426560" cy="4384440"/>
          </a:xfrm>
          <a:prstGeom prst="rect">
            <a:avLst/>
          </a:prstGeom>
        </p:spPr>
        <p:txBody>
          <a:bodyPr wrap="none" lIns="0" rIns="0" tIns="0" bIns="0"/>
          <a:p>
            <a:endParaRPr/>
          </a:p>
        </p:txBody>
      </p:sp>
      <p:sp>
        <p:nvSpPr>
          <p:cNvPr id="56" name="PlaceHolder 3"/>
          <p:cNvSpPr>
            <a:spLocks noGrp="1"/>
          </p:cNvSpPr>
          <p:nvPr>
            <p:ph type="body"/>
          </p:nvPr>
        </p:nvSpPr>
        <p:spPr>
          <a:xfrm>
            <a:off x="5151960" y="1768680"/>
            <a:ext cx="4426560" cy="2091240"/>
          </a:xfrm>
          <a:prstGeom prst="rect">
            <a:avLst/>
          </a:prstGeom>
        </p:spPr>
        <p:txBody>
          <a:bodyPr wrap="none" lIns="0" rIns="0" tIns="0" bIns="0"/>
          <a:p>
            <a:endParaRPr/>
          </a:p>
        </p:txBody>
      </p:sp>
      <p:sp>
        <p:nvSpPr>
          <p:cNvPr id="57" name="PlaceHolder 4"/>
          <p:cNvSpPr>
            <a:spLocks noGrp="1"/>
          </p:cNvSpPr>
          <p:nvPr>
            <p:ph type="body"/>
          </p:nvPr>
        </p:nvSpPr>
        <p:spPr>
          <a:xfrm>
            <a:off x="5151960" y="4059000"/>
            <a:ext cx="4426560" cy="2091240"/>
          </a:xfrm>
          <a:prstGeom prst="rect">
            <a:avLst/>
          </a:prstGeom>
        </p:spPr>
        <p:txBody>
          <a:bodyPr wrap="none"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03640" y="301320"/>
            <a:ext cx="9071280" cy="1262160"/>
          </a:xfrm>
          <a:prstGeom prst="rect">
            <a:avLst/>
          </a:prstGeom>
        </p:spPr>
        <p:txBody>
          <a:bodyPr wrap="none" lIns="0" rIns="0" tIns="0" bIns="0" anchor="ctr"/>
          <a:p>
            <a:pPr algn="ctr"/>
            <a:endParaRPr/>
          </a:p>
        </p:txBody>
      </p:sp>
      <p:sp>
        <p:nvSpPr>
          <p:cNvPr id="59" name="PlaceHolder 2"/>
          <p:cNvSpPr>
            <a:spLocks noGrp="1"/>
          </p:cNvSpPr>
          <p:nvPr>
            <p:ph type="body"/>
          </p:nvPr>
        </p:nvSpPr>
        <p:spPr>
          <a:xfrm>
            <a:off x="503640" y="1768680"/>
            <a:ext cx="4426560" cy="2091240"/>
          </a:xfrm>
          <a:prstGeom prst="rect">
            <a:avLst/>
          </a:prstGeom>
        </p:spPr>
        <p:txBody>
          <a:bodyPr wrap="none" lIns="0" rIns="0" tIns="0" bIns="0"/>
          <a:p>
            <a:endParaRPr/>
          </a:p>
        </p:txBody>
      </p:sp>
      <p:sp>
        <p:nvSpPr>
          <p:cNvPr id="60" name="PlaceHolder 3"/>
          <p:cNvSpPr>
            <a:spLocks noGrp="1"/>
          </p:cNvSpPr>
          <p:nvPr>
            <p:ph type="body"/>
          </p:nvPr>
        </p:nvSpPr>
        <p:spPr>
          <a:xfrm>
            <a:off x="5151960" y="1768680"/>
            <a:ext cx="4426560" cy="2091240"/>
          </a:xfrm>
          <a:prstGeom prst="rect">
            <a:avLst/>
          </a:prstGeom>
        </p:spPr>
        <p:txBody>
          <a:bodyPr wrap="none" lIns="0" rIns="0" tIns="0" bIns="0"/>
          <a:p>
            <a:endParaRPr/>
          </a:p>
        </p:txBody>
      </p:sp>
      <p:sp>
        <p:nvSpPr>
          <p:cNvPr id="61" name="PlaceHolder 4"/>
          <p:cNvSpPr>
            <a:spLocks noGrp="1"/>
          </p:cNvSpPr>
          <p:nvPr>
            <p:ph type="body"/>
          </p:nvPr>
        </p:nvSpPr>
        <p:spPr>
          <a:xfrm>
            <a:off x="503640" y="4059000"/>
            <a:ext cx="9071280" cy="2091240"/>
          </a:xfrm>
          <a:prstGeom prst="rect">
            <a:avLst/>
          </a:prstGeom>
        </p:spPr>
        <p:txBody>
          <a:bodyPr wrap="none"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3640" y="301320"/>
            <a:ext cx="9071280" cy="1262160"/>
          </a:xfrm>
          <a:prstGeom prst="rect">
            <a:avLst/>
          </a:prstGeom>
        </p:spPr>
        <p:txBody>
          <a:bodyPr wrap="none" lIns="0" rIns="0" tIns="0" bIns="0" anchor="ctr"/>
          <a:p>
            <a:pPr algn="ctr"/>
            <a:endParaRPr/>
          </a:p>
        </p:txBody>
      </p:sp>
      <p:sp>
        <p:nvSpPr>
          <p:cNvPr id="63" name="PlaceHolder 2"/>
          <p:cNvSpPr>
            <a:spLocks noGrp="1"/>
          </p:cNvSpPr>
          <p:nvPr>
            <p:ph type="body"/>
          </p:nvPr>
        </p:nvSpPr>
        <p:spPr>
          <a:xfrm>
            <a:off x="503640" y="1768680"/>
            <a:ext cx="9071280" cy="2091240"/>
          </a:xfrm>
          <a:prstGeom prst="rect">
            <a:avLst/>
          </a:prstGeom>
        </p:spPr>
        <p:txBody>
          <a:bodyPr wrap="none" lIns="0" rIns="0" tIns="0" bIns="0"/>
          <a:p>
            <a:endParaRPr/>
          </a:p>
        </p:txBody>
      </p:sp>
      <p:sp>
        <p:nvSpPr>
          <p:cNvPr id="64" name="PlaceHolder 3"/>
          <p:cNvSpPr>
            <a:spLocks noGrp="1"/>
          </p:cNvSpPr>
          <p:nvPr>
            <p:ph type="body"/>
          </p:nvPr>
        </p:nvSpPr>
        <p:spPr>
          <a:xfrm>
            <a:off x="503640" y="4059000"/>
            <a:ext cx="9071280" cy="2091240"/>
          </a:xfrm>
          <a:prstGeom prst="rect">
            <a:avLst/>
          </a:prstGeom>
        </p:spPr>
        <p:txBody>
          <a:bodyPr wrap="none"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503640" y="301320"/>
            <a:ext cx="9071280" cy="1262160"/>
          </a:xfrm>
          <a:prstGeom prst="rect">
            <a:avLst/>
          </a:prstGeom>
        </p:spPr>
        <p:txBody>
          <a:bodyPr wrap="none" lIns="0" rIns="0" tIns="0" bIns="0" anchor="ctr"/>
          <a:p>
            <a:pPr algn="ctr"/>
            <a:endParaRPr/>
          </a:p>
        </p:txBody>
      </p:sp>
      <p:sp>
        <p:nvSpPr>
          <p:cNvPr id="66" name="PlaceHolder 2"/>
          <p:cNvSpPr>
            <a:spLocks noGrp="1"/>
          </p:cNvSpPr>
          <p:nvPr>
            <p:ph type="body"/>
          </p:nvPr>
        </p:nvSpPr>
        <p:spPr>
          <a:xfrm>
            <a:off x="503640" y="1768680"/>
            <a:ext cx="4426560" cy="2091240"/>
          </a:xfrm>
          <a:prstGeom prst="rect">
            <a:avLst/>
          </a:prstGeom>
        </p:spPr>
        <p:txBody>
          <a:bodyPr wrap="none" lIns="0" rIns="0" tIns="0" bIns="0"/>
          <a:p>
            <a:endParaRPr/>
          </a:p>
        </p:txBody>
      </p:sp>
      <p:sp>
        <p:nvSpPr>
          <p:cNvPr id="67" name="PlaceHolder 3"/>
          <p:cNvSpPr>
            <a:spLocks noGrp="1"/>
          </p:cNvSpPr>
          <p:nvPr>
            <p:ph type="body"/>
          </p:nvPr>
        </p:nvSpPr>
        <p:spPr>
          <a:xfrm>
            <a:off x="5151960" y="1768680"/>
            <a:ext cx="4426560" cy="2091240"/>
          </a:xfrm>
          <a:prstGeom prst="rect">
            <a:avLst/>
          </a:prstGeom>
        </p:spPr>
        <p:txBody>
          <a:bodyPr wrap="none" lIns="0" rIns="0" tIns="0" bIns="0"/>
          <a:p>
            <a:endParaRPr/>
          </a:p>
        </p:txBody>
      </p:sp>
      <p:sp>
        <p:nvSpPr>
          <p:cNvPr id="68" name="PlaceHolder 4"/>
          <p:cNvSpPr>
            <a:spLocks noGrp="1"/>
          </p:cNvSpPr>
          <p:nvPr>
            <p:ph type="body"/>
          </p:nvPr>
        </p:nvSpPr>
        <p:spPr>
          <a:xfrm>
            <a:off x="5151960" y="4059000"/>
            <a:ext cx="4426560" cy="2091240"/>
          </a:xfrm>
          <a:prstGeom prst="rect">
            <a:avLst/>
          </a:prstGeom>
        </p:spPr>
        <p:txBody>
          <a:bodyPr wrap="none" lIns="0" rIns="0" tIns="0" bIns="0"/>
          <a:p>
            <a:endParaRPr/>
          </a:p>
        </p:txBody>
      </p:sp>
      <p:sp>
        <p:nvSpPr>
          <p:cNvPr id="69" name="PlaceHolder 5"/>
          <p:cNvSpPr>
            <a:spLocks noGrp="1"/>
          </p:cNvSpPr>
          <p:nvPr>
            <p:ph type="body"/>
          </p:nvPr>
        </p:nvSpPr>
        <p:spPr>
          <a:xfrm>
            <a:off x="503640" y="4059000"/>
            <a:ext cx="4426560" cy="2091240"/>
          </a:xfrm>
          <a:prstGeom prst="rect">
            <a:avLst/>
          </a:prstGeom>
        </p:spPr>
        <p:txBody>
          <a:bodyPr wrap="none"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3640" y="301320"/>
            <a:ext cx="9071280" cy="1262160"/>
          </a:xfrm>
          <a:prstGeom prst="rect">
            <a:avLst/>
          </a:prstGeom>
        </p:spPr>
        <p:txBody>
          <a:bodyPr wrap="none" lIns="0" rIns="0" tIns="0" bIns="0" anchor="ctr"/>
          <a:p>
            <a:pPr algn="ctr"/>
            <a:endParaRPr/>
          </a:p>
        </p:txBody>
      </p:sp>
      <p:sp>
        <p:nvSpPr>
          <p:cNvPr id="71" name="PlaceHolder 2"/>
          <p:cNvSpPr>
            <a:spLocks noGrp="1"/>
          </p:cNvSpPr>
          <p:nvPr>
            <p:ph type="body"/>
          </p:nvPr>
        </p:nvSpPr>
        <p:spPr>
          <a:xfrm>
            <a:off x="503640" y="1768680"/>
            <a:ext cx="9071280" cy="4384440"/>
          </a:xfrm>
          <a:prstGeom prst="rect">
            <a:avLst/>
          </a:prstGeom>
        </p:spPr>
        <p:txBody>
          <a:bodyPr wrap="none" lIns="0" rIns="0" tIns="0" bIns="0"/>
          <a:p>
            <a:endParaRPr/>
          </a:p>
        </p:txBody>
      </p:sp>
      <p:sp>
        <p:nvSpPr>
          <p:cNvPr id="72" name="PlaceHolder 3"/>
          <p:cNvSpPr>
            <a:spLocks noGrp="1"/>
          </p:cNvSpPr>
          <p:nvPr>
            <p:ph type="body"/>
          </p:nvPr>
        </p:nvSpPr>
        <p:spPr>
          <a:xfrm>
            <a:off x="503640" y="1768680"/>
            <a:ext cx="9071280" cy="4384440"/>
          </a:xfrm>
          <a:prstGeom prst="rect">
            <a:avLst/>
          </a:prstGeom>
        </p:spPr>
        <p:txBody>
          <a:bodyPr wrap="none" lIns="0" rIns="0" tIns="0" bIns="0"/>
          <a:p>
            <a:endParaRPr/>
          </a:p>
        </p:txBody>
      </p:sp>
      <p:pic>
        <p:nvPicPr>
          <p:cNvPr id="73" name="" descr=""/>
          <p:cNvPicPr/>
          <p:nvPr/>
        </p:nvPicPr>
        <p:blipFill>
          <a:blip r:embed="rId2"/>
          <a:stretch>
            <a:fillRect/>
          </a:stretch>
        </p:blipFill>
        <p:spPr>
          <a:xfrm>
            <a:off x="2291760" y="1768320"/>
            <a:ext cx="5495040" cy="4384440"/>
          </a:xfrm>
          <a:prstGeom prst="rect">
            <a:avLst/>
          </a:prstGeom>
          <a:ln>
            <a:noFill/>
          </a:ln>
        </p:spPr>
      </p:pic>
      <p:pic>
        <p:nvPicPr>
          <p:cNvPr id="74" name="" descr=""/>
          <p:cNvPicPr/>
          <p:nvPr/>
        </p:nvPicPr>
        <p:blipFill>
          <a:blip r:embed="rId3"/>
          <a:stretch>
            <a:fillRect/>
          </a:stretch>
        </p:blipFill>
        <p:spPr>
          <a:xfrm>
            <a:off x="2291760" y="1768320"/>
            <a:ext cx="5495040" cy="438444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80" name="PlaceHolder 1"/>
          <p:cNvSpPr>
            <a:spLocks noGrp="1"/>
          </p:cNvSpPr>
          <p:nvPr>
            <p:ph type="title"/>
          </p:nvPr>
        </p:nvSpPr>
        <p:spPr>
          <a:xfrm>
            <a:off x="503640" y="301320"/>
            <a:ext cx="9071280" cy="1262160"/>
          </a:xfrm>
          <a:prstGeom prst="rect">
            <a:avLst/>
          </a:prstGeom>
        </p:spPr>
        <p:txBody>
          <a:bodyPr wrap="none" lIns="0" rIns="0" tIns="0" bIns="0" anchor="ctr"/>
          <a:p>
            <a:pPr algn="ctr"/>
            <a:endParaRPr/>
          </a:p>
        </p:txBody>
      </p:sp>
      <p:sp>
        <p:nvSpPr>
          <p:cNvPr id="81" name="PlaceHolder 2"/>
          <p:cNvSpPr>
            <a:spLocks noGrp="1"/>
          </p:cNvSpPr>
          <p:nvPr>
            <p:ph type="subTitle"/>
          </p:nvPr>
        </p:nvSpPr>
        <p:spPr>
          <a:xfrm>
            <a:off x="503640" y="1768680"/>
            <a:ext cx="9071280" cy="4384800"/>
          </a:xfrm>
          <a:prstGeom prst="rect">
            <a:avLst/>
          </a:prstGeom>
        </p:spPr>
        <p:txBody>
          <a:bodyPr wrap="none" lIns="0" rIns="0" tIns="0" bIns="0" anchor="ctr"/>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03640" y="301320"/>
            <a:ext cx="9071280" cy="1262160"/>
          </a:xfrm>
          <a:prstGeom prst="rect">
            <a:avLst/>
          </a:prstGeom>
        </p:spPr>
        <p:txBody>
          <a:bodyPr wrap="none" lIns="0" rIns="0" tIns="0" bIns="0" anchor="ctr"/>
          <a:p>
            <a:pPr algn="ctr"/>
            <a:endParaRPr/>
          </a:p>
        </p:txBody>
      </p:sp>
      <p:sp>
        <p:nvSpPr>
          <p:cNvPr id="83" name="PlaceHolder 2"/>
          <p:cNvSpPr>
            <a:spLocks noGrp="1"/>
          </p:cNvSpPr>
          <p:nvPr>
            <p:ph type="body"/>
          </p:nvPr>
        </p:nvSpPr>
        <p:spPr>
          <a:xfrm>
            <a:off x="503640" y="1768680"/>
            <a:ext cx="9071280" cy="4384440"/>
          </a:xfrm>
          <a:prstGeom prst="rect">
            <a:avLst/>
          </a:prstGeom>
        </p:spPr>
        <p:txBody>
          <a:bodyPr wrap="none" lIns="0" rIns="0" tIns="0" bIns="0"/>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503640" y="301320"/>
            <a:ext cx="9071280" cy="1262160"/>
          </a:xfrm>
          <a:prstGeom prst="rect">
            <a:avLst/>
          </a:prstGeom>
        </p:spPr>
        <p:txBody>
          <a:bodyPr wrap="none" lIns="0" rIns="0" tIns="0" bIns="0" anchor="ctr"/>
          <a:p>
            <a:pPr algn="ctr"/>
            <a:endParaRPr/>
          </a:p>
        </p:txBody>
      </p:sp>
      <p:sp>
        <p:nvSpPr>
          <p:cNvPr id="85" name="PlaceHolder 2"/>
          <p:cNvSpPr>
            <a:spLocks noGrp="1"/>
          </p:cNvSpPr>
          <p:nvPr>
            <p:ph type="body"/>
          </p:nvPr>
        </p:nvSpPr>
        <p:spPr>
          <a:xfrm>
            <a:off x="503640" y="1768680"/>
            <a:ext cx="4426560" cy="4384440"/>
          </a:xfrm>
          <a:prstGeom prst="rect">
            <a:avLst/>
          </a:prstGeom>
        </p:spPr>
        <p:txBody>
          <a:bodyPr wrap="none" lIns="0" rIns="0" tIns="0" bIns="0"/>
          <a:p>
            <a:endParaRPr/>
          </a:p>
        </p:txBody>
      </p:sp>
      <p:sp>
        <p:nvSpPr>
          <p:cNvPr id="86" name="PlaceHolder 3"/>
          <p:cNvSpPr>
            <a:spLocks noGrp="1"/>
          </p:cNvSpPr>
          <p:nvPr>
            <p:ph type="body"/>
          </p:nvPr>
        </p:nvSpPr>
        <p:spPr>
          <a:xfrm>
            <a:off x="5151960" y="1768680"/>
            <a:ext cx="4426560" cy="4384440"/>
          </a:xfrm>
          <a:prstGeom prst="rect">
            <a:avLst/>
          </a:prstGeom>
        </p:spPr>
        <p:txBody>
          <a:bodyPr wrap="none" lIns="0" rIns="0" tIns="0" bIns="0"/>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87" name="PlaceHolder 1"/>
          <p:cNvSpPr>
            <a:spLocks noGrp="1"/>
          </p:cNvSpPr>
          <p:nvPr>
            <p:ph type="title"/>
          </p:nvPr>
        </p:nvSpPr>
        <p:spPr>
          <a:xfrm>
            <a:off x="503640" y="301320"/>
            <a:ext cx="9071280" cy="1262160"/>
          </a:xfrm>
          <a:prstGeom prst="rect">
            <a:avLst/>
          </a:prstGeom>
        </p:spPr>
        <p:txBody>
          <a:bodyPr wrap="none"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3640" y="301320"/>
            <a:ext cx="9071280" cy="1262160"/>
          </a:xfrm>
          <a:prstGeom prst="rect">
            <a:avLst/>
          </a:prstGeom>
        </p:spPr>
        <p:txBody>
          <a:bodyPr wrap="none" lIns="0" rIns="0" tIns="0" bIns="0" anchor="ctr"/>
          <a:p>
            <a:pPr algn="ctr"/>
            <a:endParaRPr/>
          </a:p>
        </p:txBody>
      </p:sp>
      <p:sp>
        <p:nvSpPr>
          <p:cNvPr id="8" name="PlaceHolder 2"/>
          <p:cNvSpPr>
            <a:spLocks noGrp="1"/>
          </p:cNvSpPr>
          <p:nvPr>
            <p:ph type="body"/>
          </p:nvPr>
        </p:nvSpPr>
        <p:spPr>
          <a:xfrm>
            <a:off x="503640" y="1768680"/>
            <a:ext cx="9071280" cy="4384440"/>
          </a:xfrm>
          <a:prstGeom prst="rect">
            <a:avLst/>
          </a:prstGeom>
        </p:spPr>
        <p:txBody>
          <a:bodyPr wrap="none" lIns="0" rIns="0" tIns="0" bIns="0"/>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88" name="PlaceHolder 1"/>
          <p:cNvSpPr>
            <a:spLocks noGrp="1"/>
          </p:cNvSpPr>
          <p:nvPr>
            <p:ph type="subTitle"/>
          </p:nvPr>
        </p:nvSpPr>
        <p:spPr>
          <a:xfrm>
            <a:off x="503640" y="301320"/>
            <a:ext cx="9071280" cy="5850720"/>
          </a:xfrm>
          <a:prstGeom prst="rect">
            <a:avLst/>
          </a:prstGeom>
        </p:spPr>
        <p:txBody>
          <a:bodyPr wrap="none" lIns="0" rIns="0" tIns="0" bIns="0" anchor="ctr"/>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503640" y="301320"/>
            <a:ext cx="9071280" cy="1262160"/>
          </a:xfrm>
          <a:prstGeom prst="rect">
            <a:avLst/>
          </a:prstGeom>
        </p:spPr>
        <p:txBody>
          <a:bodyPr wrap="none" lIns="0" rIns="0" tIns="0" bIns="0" anchor="ctr"/>
          <a:p>
            <a:pPr algn="ctr"/>
            <a:endParaRPr/>
          </a:p>
        </p:txBody>
      </p:sp>
      <p:sp>
        <p:nvSpPr>
          <p:cNvPr id="90" name="PlaceHolder 2"/>
          <p:cNvSpPr>
            <a:spLocks noGrp="1"/>
          </p:cNvSpPr>
          <p:nvPr>
            <p:ph type="body"/>
          </p:nvPr>
        </p:nvSpPr>
        <p:spPr>
          <a:xfrm>
            <a:off x="503640" y="1768680"/>
            <a:ext cx="4426560" cy="2091240"/>
          </a:xfrm>
          <a:prstGeom prst="rect">
            <a:avLst/>
          </a:prstGeom>
        </p:spPr>
        <p:txBody>
          <a:bodyPr wrap="none" lIns="0" rIns="0" tIns="0" bIns="0"/>
          <a:p>
            <a:endParaRPr/>
          </a:p>
        </p:txBody>
      </p:sp>
      <p:sp>
        <p:nvSpPr>
          <p:cNvPr id="91" name="PlaceHolder 3"/>
          <p:cNvSpPr>
            <a:spLocks noGrp="1"/>
          </p:cNvSpPr>
          <p:nvPr>
            <p:ph type="body"/>
          </p:nvPr>
        </p:nvSpPr>
        <p:spPr>
          <a:xfrm>
            <a:off x="503640" y="4059000"/>
            <a:ext cx="4426560" cy="2091240"/>
          </a:xfrm>
          <a:prstGeom prst="rect">
            <a:avLst/>
          </a:prstGeom>
        </p:spPr>
        <p:txBody>
          <a:bodyPr wrap="none" lIns="0" rIns="0" tIns="0" bIns="0"/>
          <a:p>
            <a:endParaRPr/>
          </a:p>
        </p:txBody>
      </p:sp>
      <p:sp>
        <p:nvSpPr>
          <p:cNvPr id="92" name="PlaceHolder 4"/>
          <p:cNvSpPr>
            <a:spLocks noGrp="1"/>
          </p:cNvSpPr>
          <p:nvPr>
            <p:ph type="body"/>
          </p:nvPr>
        </p:nvSpPr>
        <p:spPr>
          <a:xfrm>
            <a:off x="5151960" y="1768680"/>
            <a:ext cx="4426560" cy="4384440"/>
          </a:xfrm>
          <a:prstGeom prst="rect">
            <a:avLst/>
          </a:prstGeom>
        </p:spPr>
        <p:txBody>
          <a:bodyPr wrap="none" lIns="0" rIns="0" tIns="0" bIns="0"/>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503640" y="301320"/>
            <a:ext cx="9071280" cy="1262160"/>
          </a:xfrm>
          <a:prstGeom prst="rect">
            <a:avLst/>
          </a:prstGeom>
        </p:spPr>
        <p:txBody>
          <a:bodyPr wrap="none" lIns="0" rIns="0" tIns="0" bIns="0" anchor="ctr"/>
          <a:p>
            <a:pPr algn="ctr"/>
            <a:endParaRPr/>
          </a:p>
        </p:txBody>
      </p:sp>
      <p:sp>
        <p:nvSpPr>
          <p:cNvPr id="94" name="PlaceHolder 2"/>
          <p:cNvSpPr>
            <a:spLocks noGrp="1"/>
          </p:cNvSpPr>
          <p:nvPr>
            <p:ph type="body"/>
          </p:nvPr>
        </p:nvSpPr>
        <p:spPr>
          <a:xfrm>
            <a:off x="503640" y="1768680"/>
            <a:ext cx="4426560" cy="4384440"/>
          </a:xfrm>
          <a:prstGeom prst="rect">
            <a:avLst/>
          </a:prstGeom>
        </p:spPr>
        <p:txBody>
          <a:bodyPr wrap="none" lIns="0" rIns="0" tIns="0" bIns="0"/>
          <a:p>
            <a:endParaRPr/>
          </a:p>
        </p:txBody>
      </p:sp>
      <p:sp>
        <p:nvSpPr>
          <p:cNvPr id="95" name="PlaceHolder 3"/>
          <p:cNvSpPr>
            <a:spLocks noGrp="1"/>
          </p:cNvSpPr>
          <p:nvPr>
            <p:ph type="body"/>
          </p:nvPr>
        </p:nvSpPr>
        <p:spPr>
          <a:xfrm>
            <a:off x="5151960" y="1768680"/>
            <a:ext cx="4426560" cy="2091240"/>
          </a:xfrm>
          <a:prstGeom prst="rect">
            <a:avLst/>
          </a:prstGeom>
        </p:spPr>
        <p:txBody>
          <a:bodyPr wrap="none" lIns="0" rIns="0" tIns="0" bIns="0"/>
          <a:p>
            <a:endParaRPr/>
          </a:p>
        </p:txBody>
      </p:sp>
      <p:sp>
        <p:nvSpPr>
          <p:cNvPr id="96" name="PlaceHolder 4"/>
          <p:cNvSpPr>
            <a:spLocks noGrp="1"/>
          </p:cNvSpPr>
          <p:nvPr>
            <p:ph type="body"/>
          </p:nvPr>
        </p:nvSpPr>
        <p:spPr>
          <a:xfrm>
            <a:off x="5151960" y="4059000"/>
            <a:ext cx="4426560" cy="2091240"/>
          </a:xfrm>
          <a:prstGeom prst="rect">
            <a:avLst/>
          </a:prstGeom>
        </p:spPr>
        <p:txBody>
          <a:bodyPr wrap="none" lIns="0" rIns="0" tIns="0" bIns="0"/>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503640" y="301320"/>
            <a:ext cx="9071280" cy="1262160"/>
          </a:xfrm>
          <a:prstGeom prst="rect">
            <a:avLst/>
          </a:prstGeom>
        </p:spPr>
        <p:txBody>
          <a:bodyPr wrap="none" lIns="0" rIns="0" tIns="0" bIns="0" anchor="ctr"/>
          <a:p>
            <a:pPr algn="ctr"/>
            <a:endParaRPr/>
          </a:p>
        </p:txBody>
      </p:sp>
      <p:sp>
        <p:nvSpPr>
          <p:cNvPr id="98" name="PlaceHolder 2"/>
          <p:cNvSpPr>
            <a:spLocks noGrp="1"/>
          </p:cNvSpPr>
          <p:nvPr>
            <p:ph type="body"/>
          </p:nvPr>
        </p:nvSpPr>
        <p:spPr>
          <a:xfrm>
            <a:off x="503640" y="1768680"/>
            <a:ext cx="4426560" cy="2091240"/>
          </a:xfrm>
          <a:prstGeom prst="rect">
            <a:avLst/>
          </a:prstGeom>
        </p:spPr>
        <p:txBody>
          <a:bodyPr wrap="none" lIns="0" rIns="0" tIns="0" bIns="0"/>
          <a:p>
            <a:endParaRPr/>
          </a:p>
        </p:txBody>
      </p:sp>
      <p:sp>
        <p:nvSpPr>
          <p:cNvPr id="99" name="PlaceHolder 3"/>
          <p:cNvSpPr>
            <a:spLocks noGrp="1"/>
          </p:cNvSpPr>
          <p:nvPr>
            <p:ph type="body"/>
          </p:nvPr>
        </p:nvSpPr>
        <p:spPr>
          <a:xfrm>
            <a:off x="5151960" y="1768680"/>
            <a:ext cx="4426560" cy="2091240"/>
          </a:xfrm>
          <a:prstGeom prst="rect">
            <a:avLst/>
          </a:prstGeom>
        </p:spPr>
        <p:txBody>
          <a:bodyPr wrap="none" lIns="0" rIns="0" tIns="0" bIns="0"/>
          <a:p>
            <a:endParaRPr/>
          </a:p>
        </p:txBody>
      </p:sp>
      <p:sp>
        <p:nvSpPr>
          <p:cNvPr id="100" name="PlaceHolder 4"/>
          <p:cNvSpPr>
            <a:spLocks noGrp="1"/>
          </p:cNvSpPr>
          <p:nvPr>
            <p:ph type="body"/>
          </p:nvPr>
        </p:nvSpPr>
        <p:spPr>
          <a:xfrm>
            <a:off x="503640" y="4059000"/>
            <a:ext cx="9071280" cy="2091240"/>
          </a:xfrm>
          <a:prstGeom prst="rect">
            <a:avLst/>
          </a:prstGeom>
        </p:spPr>
        <p:txBody>
          <a:bodyPr wrap="none" lIns="0" rIns="0" tIns="0" bIns="0"/>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503640" y="301320"/>
            <a:ext cx="9071280" cy="1262160"/>
          </a:xfrm>
          <a:prstGeom prst="rect">
            <a:avLst/>
          </a:prstGeom>
        </p:spPr>
        <p:txBody>
          <a:bodyPr wrap="none" lIns="0" rIns="0" tIns="0" bIns="0" anchor="ctr"/>
          <a:p>
            <a:pPr algn="ctr"/>
            <a:endParaRPr/>
          </a:p>
        </p:txBody>
      </p:sp>
      <p:sp>
        <p:nvSpPr>
          <p:cNvPr id="102" name="PlaceHolder 2"/>
          <p:cNvSpPr>
            <a:spLocks noGrp="1"/>
          </p:cNvSpPr>
          <p:nvPr>
            <p:ph type="body"/>
          </p:nvPr>
        </p:nvSpPr>
        <p:spPr>
          <a:xfrm>
            <a:off x="503640" y="1768680"/>
            <a:ext cx="9071280" cy="2091240"/>
          </a:xfrm>
          <a:prstGeom prst="rect">
            <a:avLst/>
          </a:prstGeom>
        </p:spPr>
        <p:txBody>
          <a:bodyPr wrap="none" lIns="0" rIns="0" tIns="0" bIns="0"/>
          <a:p>
            <a:endParaRPr/>
          </a:p>
        </p:txBody>
      </p:sp>
      <p:sp>
        <p:nvSpPr>
          <p:cNvPr id="103" name="PlaceHolder 3"/>
          <p:cNvSpPr>
            <a:spLocks noGrp="1"/>
          </p:cNvSpPr>
          <p:nvPr>
            <p:ph type="body"/>
          </p:nvPr>
        </p:nvSpPr>
        <p:spPr>
          <a:xfrm>
            <a:off x="503640" y="4059000"/>
            <a:ext cx="9071280" cy="2091240"/>
          </a:xfrm>
          <a:prstGeom prst="rect">
            <a:avLst/>
          </a:prstGeom>
        </p:spPr>
        <p:txBody>
          <a:bodyPr wrap="none" lIns="0" rIns="0" tIns="0" bIns="0"/>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03640" y="301320"/>
            <a:ext cx="9071280" cy="1262160"/>
          </a:xfrm>
          <a:prstGeom prst="rect">
            <a:avLst/>
          </a:prstGeom>
        </p:spPr>
        <p:txBody>
          <a:bodyPr wrap="none" lIns="0" rIns="0" tIns="0" bIns="0" anchor="ctr"/>
          <a:p>
            <a:pPr algn="ctr"/>
            <a:endParaRPr/>
          </a:p>
        </p:txBody>
      </p:sp>
      <p:sp>
        <p:nvSpPr>
          <p:cNvPr id="105" name="PlaceHolder 2"/>
          <p:cNvSpPr>
            <a:spLocks noGrp="1"/>
          </p:cNvSpPr>
          <p:nvPr>
            <p:ph type="body"/>
          </p:nvPr>
        </p:nvSpPr>
        <p:spPr>
          <a:xfrm>
            <a:off x="503640" y="1768680"/>
            <a:ext cx="4426560" cy="2091240"/>
          </a:xfrm>
          <a:prstGeom prst="rect">
            <a:avLst/>
          </a:prstGeom>
        </p:spPr>
        <p:txBody>
          <a:bodyPr wrap="none" lIns="0" rIns="0" tIns="0" bIns="0"/>
          <a:p>
            <a:endParaRPr/>
          </a:p>
        </p:txBody>
      </p:sp>
      <p:sp>
        <p:nvSpPr>
          <p:cNvPr id="106" name="PlaceHolder 3"/>
          <p:cNvSpPr>
            <a:spLocks noGrp="1"/>
          </p:cNvSpPr>
          <p:nvPr>
            <p:ph type="body"/>
          </p:nvPr>
        </p:nvSpPr>
        <p:spPr>
          <a:xfrm>
            <a:off x="5151960" y="1768680"/>
            <a:ext cx="4426560" cy="2091240"/>
          </a:xfrm>
          <a:prstGeom prst="rect">
            <a:avLst/>
          </a:prstGeom>
        </p:spPr>
        <p:txBody>
          <a:bodyPr wrap="none" lIns="0" rIns="0" tIns="0" bIns="0"/>
          <a:p>
            <a:endParaRPr/>
          </a:p>
        </p:txBody>
      </p:sp>
      <p:sp>
        <p:nvSpPr>
          <p:cNvPr id="107" name="PlaceHolder 4"/>
          <p:cNvSpPr>
            <a:spLocks noGrp="1"/>
          </p:cNvSpPr>
          <p:nvPr>
            <p:ph type="body"/>
          </p:nvPr>
        </p:nvSpPr>
        <p:spPr>
          <a:xfrm>
            <a:off x="5151960" y="4059000"/>
            <a:ext cx="4426560" cy="2091240"/>
          </a:xfrm>
          <a:prstGeom prst="rect">
            <a:avLst/>
          </a:prstGeom>
        </p:spPr>
        <p:txBody>
          <a:bodyPr wrap="none" lIns="0" rIns="0" tIns="0" bIns="0"/>
          <a:p>
            <a:endParaRPr/>
          </a:p>
        </p:txBody>
      </p:sp>
      <p:sp>
        <p:nvSpPr>
          <p:cNvPr id="108" name="PlaceHolder 5"/>
          <p:cNvSpPr>
            <a:spLocks noGrp="1"/>
          </p:cNvSpPr>
          <p:nvPr>
            <p:ph type="body"/>
          </p:nvPr>
        </p:nvSpPr>
        <p:spPr>
          <a:xfrm>
            <a:off x="503640" y="4059000"/>
            <a:ext cx="4426560" cy="2091240"/>
          </a:xfrm>
          <a:prstGeom prst="rect">
            <a:avLst/>
          </a:prstGeom>
        </p:spPr>
        <p:txBody>
          <a:bodyPr wrap="none" lIns="0" rIns="0" tIns="0" bIns="0"/>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503640" y="301320"/>
            <a:ext cx="9071280" cy="1262160"/>
          </a:xfrm>
          <a:prstGeom prst="rect">
            <a:avLst/>
          </a:prstGeom>
        </p:spPr>
        <p:txBody>
          <a:bodyPr wrap="none" lIns="0" rIns="0" tIns="0" bIns="0" anchor="ctr"/>
          <a:p>
            <a:pPr algn="ctr"/>
            <a:endParaRPr/>
          </a:p>
        </p:txBody>
      </p:sp>
      <p:sp>
        <p:nvSpPr>
          <p:cNvPr id="110" name="PlaceHolder 2"/>
          <p:cNvSpPr>
            <a:spLocks noGrp="1"/>
          </p:cNvSpPr>
          <p:nvPr>
            <p:ph type="body"/>
          </p:nvPr>
        </p:nvSpPr>
        <p:spPr>
          <a:xfrm>
            <a:off x="503640" y="1768680"/>
            <a:ext cx="9071280" cy="4384440"/>
          </a:xfrm>
          <a:prstGeom prst="rect">
            <a:avLst/>
          </a:prstGeom>
        </p:spPr>
        <p:txBody>
          <a:bodyPr wrap="none" lIns="0" rIns="0" tIns="0" bIns="0"/>
          <a:p>
            <a:endParaRPr/>
          </a:p>
        </p:txBody>
      </p:sp>
      <p:sp>
        <p:nvSpPr>
          <p:cNvPr id="111" name="PlaceHolder 3"/>
          <p:cNvSpPr>
            <a:spLocks noGrp="1"/>
          </p:cNvSpPr>
          <p:nvPr>
            <p:ph type="body"/>
          </p:nvPr>
        </p:nvSpPr>
        <p:spPr>
          <a:xfrm>
            <a:off x="503640" y="1768680"/>
            <a:ext cx="9071280" cy="4384440"/>
          </a:xfrm>
          <a:prstGeom prst="rect">
            <a:avLst/>
          </a:prstGeom>
        </p:spPr>
        <p:txBody>
          <a:bodyPr wrap="none" lIns="0" rIns="0" tIns="0" bIns="0"/>
          <a:p>
            <a:endParaRPr/>
          </a:p>
        </p:txBody>
      </p:sp>
      <p:pic>
        <p:nvPicPr>
          <p:cNvPr id="112" name="" descr=""/>
          <p:cNvPicPr/>
          <p:nvPr/>
        </p:nvPicPr>
        <p:blipFill>
          <a:blip r:embed="rId2"/>
          <a:stretch>
            <a:fillRect/>
          </a:stretch>
        </p:blipFill>
        <p:spPr>
          <a:xfrm>
            <a:off x="2291760" y="1768320"/>
            <a:ext cx="5495040" cy="4384440"/>
          </a:xfrm>
          <a:prstGeom prst="rect">
            <a:avLst/>
          </a:prstGeom>
          <a:ln>
            <a:noFill/>
          </a:ln>
        </p:spPr>
      </p:pic>
      <p:pic>
        <p:nvPicPr>
          <p:cNvPr id="113" name="" descr=""/>
          <p:cNvPicPr/>
          <p:nvPr/>
        </p:nvPicPr>
        <p:blipFill>
          <a:blip r:embed="rId3"/>
          <a:stretch>
            <a:fillRect/>
          </a:stretch>
        </p:blipFill>
        <p:spPr>
          <a:xfrm>
            <a:off x="2291760" y="1768320"/>
            <a:ext cx="5495040" cy="438444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3640" y="301320"/>
            <a:ext cx="9071280" cy="1262160"/>
          </a:xfrm>
          <a:prstGeom prst="rect">
            <a:avLst/>
          </a:prstGeom>
        </p:spPr>
        <p:txBody>
          <a:bodyPr wrap="none" lIns="0" rIns="0" tIns="0" bIns="0" anchor="ctr"/>
          <a:p>
            <a:pPr algn="ctr"/>
            <a:endParaRPr/>
          </a:p>
        </p:txBody>
      </p:sp>
      <p:sp>
        <p:nvSpPr>
          <p:cNvPr id="10" name="PlaceHolder 2"/>
          <p:cNvSpPr>
            <a:spLocks noGrp="1"/>
          </p:cNvSpPr>
          <p:nvPr>
            <p:ph type="body"/>
          </p:nvPr>
        </p:nvSpPr>
        <p:spPr>
          <a:xfrm>
            <a:off x="503640" y="1768680"/>
            <a:ext cx="4426560" cy="4384440"/>
          </a:xfrm>
          <a:prstGeom prst="rect">
            <a:avLst/>
          </a:prstGeom>
        </p:spPr>
        <p:txBody>
          <a:bodyPr wrap="none" lIns="0" rIns="0" tIns="0" bIns="0"/>
          <a:p>
            <a:endParaRPr/>
          </a:p>
        </p:txBody>
      </p:sp>
      <p:sp>
        <p:nvSpPr>
          <p:cNvPr id="11" name="PlaceHolder 3"/>
          <p:cNvSpPr>
            <a:spLocks noGrp="1"/>
          </p:cNvSpPr>
          <p:nvPr>
            <p:ph type="body"/>
          </p:nvPr>
        </p:nvSpPr>
        <p:spPr>
          <a:xfrm>
            <a:off x="5151960" y="1768680"/>
            <a:ext cx="4426560" cy="4384440"/>
          </a:xfrm>
          <a:prstGeom prst="rect">
            <a:avLst/>
          </a:prstGeom>
        </p:spPr>
        <p:txBody>
          <a:bodyPr wrap="none"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3640" y="301320"/>
            <a:ext cx="9071280" cy="1262160"/>
          </a:xfrm>
          <a:prstGeom prst="rect">
            <a:avLst/>
          </a:prstGeom>
        </p:spPr>
        <p:txBody>
          <a:bodyPr wrap="none"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3640" y="301320"/>
            <a:ext cx="9071280" cy="5850720"/>
          </a:xfrm>
          <a:prstGeom prst="rect">
            <a:avLst/>
          </a:prstGeom>
        </p:spPr>
        <p:txBody>
          <a:bodyPr wrap="none"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3640" y="301320"/>
            <a:ext cx="9071280" cy="1262160"/>
          </a:xfrm>
          <a:prstGeom prst="rect">
            <a:avLst/>
          </a:prstGeom>
        </p:spPr>
        <p:txBody>
          <a:bodyPr wrap="none" lIns="0" rIns="0" tIns="0" bIns="0" anchor="ctr"/>
          <a:p>
            <a:pPr algn="ctr"/>
            <a:endParaRPr/>
          </a:p>
        </p:txBody>
      </p:sp>
      <p:sp>
        <p:nvSpPr>
          <p:cNvPr id="15" name="PlaceHolder 2"/>
          <p:cNvSpPr>
            <a:spLocks noGrp="1"/>
          </p:cNvSpPr>
          <p:nvPr>
            <p:ph type="body"/>
          </p:nvPr>
        </p:nvSpPr>
        <p:spPr>
          <a:xfrm>
            <a:off x="503640" y="1768680"/>
            <a:ext cx="4426560" cy="2091240"/>
          </a:xfrm>
          <a:prstGeom prst="rect">
            <a:avLst/>
          </a:prstGeom>
        </p:spPr>
        <p:txBody>
          <a:bodyPr wrap="none" lIns="0" rIns="0" tIns="0" bIns="0"/>
          <a:p>
            <a:endParaRPr/>
          </a:p>
        </p:txBody>
      </p:sp>
      <p:sp>
        <p:nvSpPr>
          <p:cNvPr id="16" name="PlaceHolder 3"/>
          <p:cNvSpPr>
            <a:spLocks noGrp="1"/>
          </p:cNvSpPr>
          <p:nvPr>
            <p:ph type="body"/>
          </p:nvPr>
        </p:nvSpPr>
        <p:spPr>
          <a:xfrm>
            <a:off x="503640" y="4059000"/>
            <a:ext cx="4426560" cy="2091240"/>
          </a:xfrm>
          <a:prstGeom prst="rect">
            <a:avLst/>
          </a:prstGeom>
        </p:spPr>
        <p:txBody>
          <a:bodyPr wrap="none" lIns="0" rIns="0" tIns="0" bIns="0"/>
          <a:p>
            <a:endParaRPr/>
          </a:p>
        </p:txBody>
      </p:sp>
      <p:sp>
        <p:nvSpPr>
          <p:cNvPr id="17" name="PlaceHolder 4"/>
          <p:cNvSpPr>
            <a:spLocks noGrp="1"/>
          </p:cNvSpPr>
          <p:nvPr>
            <p:ph type="body"/>
          </p:nvPr>
        </p:nvSpPr>
        <p:spPr>
          <a:xfrm>
            <a:off x="5151960" y="1768680"/>
            <a:ext cx="4426560" cy="4384440"/>
          </a:xfrm>
          <a:prstGeom prst="rect">
            <a:avLst/>
          </a:prstGeom>
        </p:spPr>
        <p:txBody>
          <a:bodyPr wrap="none"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3640" y="301320"/>
            <a:ext cx="9071280" cy="1262160"/>
          </a:xfrm>
          <a:prstGeom prst="rect">
            <a:avLst/>
          </a:prstGeom>
        </p:spPr>
        <p:txBody>
          <a:bodyPr wrap="none" lIns="0" rIns="0" tIns="0" bIns="0" anchor="ctr"/>
          <a:p>
            <a:pPr algn="ctr"/>
            <a:endParaRPr/>
          </a:p>
        </p:txBody>
      </p:sp>
      <p:sp>
        <p:nvSpPr>
          <p:cNvPr id="19" name="PlaceHolder 2"/>
          <p:cNvSpPr>
            <a:spLocks noGrp="1"/>
          </p:cNvSpPr>
          <p:nvPr>
            <p:ph type="body"/>
          </p:nvPr>
        </p:nvSpPr>
        <p:spPr>
          <a:xfrm>
            <a:off x="503640" y="1768680"/>
            <a:ext cx="4426560" cy="4384440"/>
          </a:xfrm>
          <a:prstGeom prst="rect">
            <a:avLst/>
          </a:prstGeom>
        </p:spPr>
        <p:txBody>
          <a:bodyPr wrap="none" lIns="0" rIns="0" tIns="0" bIns="0"/>
          <a:p>
            <a:endParaRPr/>
          </a:p>
        </p:txBody>
      </p:sp>
      <p:sp>
        <p:nvSpPr>
          <p:cNvPr id="20" name="PlaceHolder 3"/>
          <p:cNvSpPr>
            <a:spLocks noGrp="1"/>
          </p:cNvSpPr>
          <p:nvPr>
            <p:ph type="body"/>
          </p:nvPr>
        </p:nvSpPr>
        <p:spPr>
          <a:xfrm>
            <a:off x="5151960" y="1768680"/>
            <a:ext cx="4426560" cy="2091240"/>
          </a:xfrm>
          <a:prstGeom prst="rect">
            <a:avLst/>
          </a:prstGeom>
        </p:spPr>
        <p:txBody>
          <a:bodyPr wrap="none" lIns="0" rIns="0" tIns="0" bIns="0"/>
          <a:p>
            <a:endParaRPr/>
          </a:p>
        </p:txBody>
      </p:sp>
      <p:sp>
        <p:nvSpPr>
          <p:cNvPr id="21" name="PlaceHolder 4"/>
          <p:cNvSpPr>
            <a:spLocks noGrp="1"/>
          </p:cNvSpPr>
          <p:nvPr>
            <p:ph type="body"/>
          </p:nvPr>
        </p:nvSpPr>
        <p:spPr>
          <a:xfrm>
            <a:off x="5151960" y="4059000"/>
            <a:ext cx="4426560" cy="2091240"/>
          </a:xfrm>
          <a:prstGeom prst="rect">
            <a:avLst/>
          </a:prstGeom>
        </p:spPr>
        <p:txBody>
          <a:bodyPr wrap="none"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3640" y="301320"/>
            <a:ext cx="9071280" cy="1262160"/>
          </a:xfrm>
          <a:prstGeom prst="rect">
            <a:avLst/>
          </a:prstGeom>
        </p:spPr>
        <p:txBody>
          <a:bodyPr wrap="none" lIns="0" rIns="0" tIns="0" bIns="0" anchor="ctr"/>
          <a:p>
            <a:pPr algn="ctr"/>
            <a:endParaRPr/>
          </a:p>
        </p:txBody>
      </p:sp>
      <p:sp>
        <p:nvSpPr>
          <p:cNvPr id="23" name="PlaceHolder 2"/>
          <p:cNvSpPr>
            <a:spLocks noGrp="1"/>
          </p:cNvSpPr>
          <p:nvPr>
            <p:ph type="body"/>
          </p:nvPr>
        </p:nvSpPr>
        <p:spPr>
          <a:xfrm>
            <a:off x="503640" y="1768680"/>
            <a:ext cx="4426560" cy="2091240"/>
          </a:xfrm>
          <a:prstGeom prst="rect">
            <a:avLst/>
          </a:prstGeom>
        </p:spPr>
        <p:txBody>
          <a:bodyPr wrap="none" lIns="0" rIns="0" tIns="0" bIns="0"/>
          <a:p>
            <a:endParaRPr/>
          </a:p>
        </p:txBody>
      </p:sp>
      <p:sp>
        <p:nvSpPr>
          <p:cNvPr id="24" name="PlaceHolder 3"/>
          <p:cNvSpPr>
            <a:spLocks noGrp="1"/>
          </p:cNvSpPr>
          <p:nvPr>
            <p:ph type="body"/>
          </p:nvPr>
        </p:nvSpPr>
        <p:spPr>
          <a:xfrm>
            <a:off x="5151960" y="1768680"/>
            <a:ext cx="4426560" cy="2091240"/>
          </a:xfrm>
          <a:prstGeom prst="rect">
            <a:avLst/>
          </a:prstGeom>
        </p:spPr>
        <p:txBody>
          <a:bodyPr wrap="none" lIns="0" rIns="0" tIns="0" bIns="0"/>
          <a:p>
            <a:endParaRPr/>
          </a:p>
        </p:txBody>
      </p:sp>
      <p:sp>
        <p:nvSpPr>
          <p:cNvPr id="25" name="PlaceHolder 4"/>
          <p:cNvSpPr>
            <a:spLocks noGrp="1"/>
          </p:cNvSpPr>
          <p:nvPr>
            <p:ph type="body"/>
          </p:nvPr>
        </p:nvSpPr>
        <p:spPr>
          <a:xfrm>
            <a:off x="503640" y="4059000"/>
            <a:ext cx="9071280" cy="2091240"/>
          </a:xfrm>
          <a:prstGeom prst="rect">
            <a:avLst/>
          </a:prstGeom>
        </p:spPr>
        <p:txBody>
          <a:bodyPr wrap="none"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wrap="none" lIns="0" rIns="0" tIns="0" bIns="0" anchor="ctr"/>
          <a:p>
            <a:pPr algn="ctr"/>
            <a:r>
              <a:rPr lang="en-US"/>
              <a:t>Click to edit the title text format</a:t>
            </a:r>
            <a:endParaRPr/>
          </a:p>
        </p:txBody>
      </p:sp>
      <p:sp>
        <p:nvSpPr>
          <p:cNvPr id="1" name="PlaceHolder 2"/>
          <p:cNvSpPr>
            <a:spLocks noGrp="1"/>
          </p:cNvSpPr>
          <p:nvPr>
            <p:ph type="body"/>
          </p:nvPr>
        </p:nvSpPr>
        <p:spPr>
          <a:xfrm>
            <a:off x="504000" y="1769040"/>
            <a:ext cx="9071640" cy="4384440"/>
          </a:xfrm>
          <a:prstGeom prst="rect">
            <a:avLst/>
          </a:prstGeom>
        </p:spPr>
        <p:txBody>
          <a:bodyPr wrap="none" lIns="0" rIns="0" tIns="0" bIns="0"/>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
        <p:nvSpPr>
          <p:cNvPr id="2" name="PlaceHolder 3"/>
          <p:cNvSpPr>
            <a:spLocks noGrp="1"/>
          </p:cNvSpPr>
          <p:nvPr>
            <p:ph type="dt"/>
          </p:nvPr>
        </p:nvSpPr>
        <p:spPr>
          <a:xfrm>
            <a:off x="504000" y="6887160"/>
            <a:ext cx="2348280" cy="521280"/>
          </a:xfrm>
          <a:prstGeom prst="rect">
            <a:avLst/>
          </a:prstGeom>
        </p:spPr>
        <p:txBody>
          <a:bodyPr wrap="none" lIns="0" rIns="0" tIns="0" bIns="0"/>
          <a:p>
            <a:r>
              <a:rPr lang="en-US" sz="1400"/>
              <a:t>&lt;date/time&gt;</a:t>
            </a:r>
            <a:endParaRPr/>
          </a:p>
        </p:txBody>
      </p:sp>
      <p:sp>
        <p:nvSpPr>
          <p:cNvPr id="3" name="PlaceHolder 4"/>
          <p:cNvSpPr>
            <a:spLocks noGrp="1"/>
          </p:cNvSpPr>
          <p:nvPr>
            <p:ph type="ftr"/>
          </p:nvPr>
        </p:nvSpPr>
        <p:spPr>
          <a:xfrm>
            <a:off x="3447360" y="6887160"/>
            <a:ext cx="3195000" cy="521280"/>
          </a:xfrm>
          <a:prstGeom prst="rect">
            <a:avLst/>
          </a:prstGeom>
        </p:spPr>
        <p:txBody>
          <a:bodyPr wrap="none" lIns="0" rIns="0" tIns="0" bIns="0"/>
          <a:p>
            <a:pPr algn="ctr"/>
            <a:r>
              <a:rPr lang="en-US" sz="1400"/>
              <a:t>&lt;footer&gt;</a:t>
            </a:r>
            <a:endParaRPr/>
          </a:p>
        </p:txBody>
      </p:sp>
      <p:sp>
        <p:nvSpPr>
          <p:cNvPr id="4" name="PlaceHolder 5"/>
          <p:cNvSpPr>
            <a:spLocks noGrp="1"/>
          </p:cNvSpPr>
          <p:nvPr>
            <p:ph type="sldNum"/>
          </p:nvPr>
        </p:nvSpPr>
        <p:spPr>
          <a:xfrm>
            <a:off x="7227360" y="6887160"/>
            <a:ext cx="2348280" cy="521280"/>
          </a:xfrm>
          <a:prstGeom prst="rect">
            <a:avLst/>
          </a:prstGeom>
        </p:spPr>
        <p:txBody>
          <a:bodyPr wrap="none" lIns="0" rIns="0" tIns="0" bIns="0"/>
          <a:p>
            <a:pPr algn="r"/>
            <a:fld id="{13F81106-BC07-4EA4-A352-B4D66DEF53D3}" type="slidenum">
              <a:rPr lang="en-US" sz="1400"/>
              <a:t>&lt;number&gt;</a:t>
            </a:fld>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 name="PlaceHolder 1"/>
          <p:cNvSpPr>
            <a:spLocks noGrp="1"/>
          </p:cNvSpPr>
          <p:nvPr>
            <p:ph type="title"/>
          </p:nvPr>
        </p:nvSpPr>
        <p:spPr>
          <a:xfrm>
            <a:off x="503640" y="301320"/>
            <a:ext cx="9070560" cy="1262160"/>
          </a:xfrm>
          <a:prstGeom prst="rect">
            <a:avLst/>
          </a:prstGeom>
        </p:spPr>
        <p:txBody>
          <a:bodyPr wrap="none" lIns="0" rIns="0" tIns="0" bIns="0" anchor="ctr"/>
          <a:p>
            <a:pPr algn="ctr"/>
            <a:r>
              <a:rPr lang="en-US"/>
              <a:t>Click to edit the title text format</a:t>
            </a:r>
            <a:endParaRPr/>
          </a:p>
        </p:txBody>
      </p:sp>
      <p:sp>
        <p:nvSpPr>
          <p:cNvPr id="40" name="PlaceHolder 2"/>
          <p:cNvSpPr>
            <a:spLocks noGrp="1"/>
          </p:cNvSpPr>
          <p:nvPr>
            <p:ph type="body"/>
          </p:nvPr>
        </p:nvSpPr>
        <p:spPr>
          <a:xfrm>
            <a:off x="503640" y="1769040"/>
            <a:ext cx="9070560" cy="4384440"/>
          </a:xfrm>
          <a:prstGeom prst="rect">
            <a:avLst/>
          </a:prstGeom>
        </p:spPr>
        <p:txBody>
          <a:bodyPr wrap="none" lIns="0" rIns="0" tIns="0" bIns="0"/>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5" name="PlaceHolder 1"/>
          <p:cNvSpPr>
            <a:spLocks noGrp="1"/>
          </p:cNvSpPr>
          <p:nvPr>
            <p:ph type="title"/>
          </p:nvPr>
        </p:nvSpPr>
        <p:spPr>
          <a:xfrm>
            <a:off x="503640" y="301320"/>
            <a:ext cx="9071280" cy="1261800"/>
          </a:xfrm>
          <a:prstGeom prst="rect">
            <a:avLst/>
          </a:prstGeom>
        </p:spPr>
        <p:txBody>
          <a:bodyPr wrap="none" lIns="0" rIns="0" tIns="0" bIns="0" anchor="ctr"/>
          <a:p>
            <a:pPr algn="ctr"/>
            <a:r>
              <a:rPr lang="en-US"/>
              <a:t>Click to edit the title text format</a:t>
            </a:r>
            <a:endParaRPr/>
          </a:p>
        </p:txBody>
      </p:sp>
      <p:sp>
        <p:nvSpPr>
          <p:cNvPr id="76" name="PlaceHolder 2"/>
          <p:cNvSpPr>
            <a:spLocks noGrp="1"/>
          </p:cNvSpPr>
          <p:nvPr>
            <p:ph type="body"/>
          </p:nvPr>
        </p:nvSpPr>
        <p:spPr>
          <a:xfrm>
            <a:off x="503640" y="1768680"/>
            <a:ext cx="9071280" cy="4384440"/>
          </a:xfrm>
          <a:prstGeom prst="rect">
            <a:avLst/>
          </a:prstGeom>
        </p:spPr>
        <p:txBody>
          <a:bodyPr wrap="none" lIns="0" rIns="0" tIns="0" bIns="0"/>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
        <p:nvSpPr>
          <p:cNvPr id="77" name="PlaceHolder 3"/>
          <p:cNvSpPr>
            <a:spLocks noGrp="1"/>
          </p:cNvSpPr>
          <p:nvPr>
            <p:ph type="dt"/>
          </p:nvPr>
        </p:nvSpPr>
        <p:spPr>
          <a:xfrm>
            <a:off x="503640" y="6886800"/>
            <a:ext cx="2348280" cy="520920"/>
          </a:xfrm>
          <a:prstGeom prst="rect">
            <a:avLst/>
          </a:prstGeom>
        </p:spPr>
        <p:txBody>
          <a:bodyPr wrap="none" lIns="0" rIns="0" tIns="0" bIns="0"/>
          <a:p>
            <a:r>
              <a:rPr lang="en-US" sz="1400"/>
              <a:t>&lt;date/time&gt;</a:t>
            </a:r>
            <a:endParaRPr/>
          </a:p>
        </p:txBody>
      </p:sp>
      <p:sp>
        <p:nvSpPr>
          <p:cNvPr id="78" name="PlaceHolder 4"/>
          <p:cNvSpPr>
            <a:spLocks noGrp="1"/>
          </p:cNvSpPr>
          <p:nvPr>
            <p:ph type="ftr"/>
          </p:nvPr>
        </p:nvSpPr>
        <p:spPr>
          <a:xfrm>
            <a:off x="3447000" y="6886800"/>
            <a:ext cx="3194640" cy="520920"/>
          </a:xfrm>
          <a:prstGeom prst="rect">
            <a:avLst/>
          </a:prstGeom>
        </p:spPr>
        <p:txBody>
          <a:bodyPr wrap="none" lIns="0" rIns="0" tIns="0" bIns="0"/>
          <a:p>
            <a:pPr algn="ctr"/>
            <a:r>
              <a:rPr lang="en-US" sz="1400"/>
              <a:t>&lt;footer&gt;</a:t>
            </a:r>
            <a:endParaRPr/>
          </a:p>
        </p:txBody>
      </p:sp>
      <p:sp>
        <p:nvSpPr>
          <p:cNvPr id="79" name="PlaceHolder 5"/>
          <p:cNvSpPr>
            <a:spLocks noGrp="1"/>
          </p:cNvSpPr>
          <p:nvPr>
            <p:ph type="sldNum"/>
          </p:nvPr>
        </p:nvSpPr>
        <p:spPr>
          <a:xfrm>
            <a:off x="7227000" y="6886800"/>
            <a:ext cx="2348280" cy="520920"/>
          </a:xfrm>
          <a:prstGeom prst="rect">
            <a:avLst/>
          </a:prstGeom>
        </p:spPr>
        <p:txBody>
          <a:bodyPr wrap="none" lIns="0" rIns="0" tIns="0" bIns="0"/>
          <a:p>
            <a:pPr algn="r"/>
            <a:fld id="{0ED687AB-E7A8-4FDF-A23E-F37DEE1ABE16}" type="slidenum">
              <a:rPr lang="en-US" sz="1400"/>
              <a:t>&lt;number&gt;</a:t>
            </a:fld>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5.xml"/>
</Relationships>
</file>

<file path=ppt/slides/_rels/slide8.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4" name="TextShape 1"/>
          <p:cNvSpPr txBox="1"/>
          <p:nvPr/>
        </p:nvSpPr>
        <p:spPr>
          <a:xfrm>
            <a:off x="504000" y="301320"/>
            <a:ext cx="9071640" cy="1262160"/>
          </a:xfrm>
          <a:prstGeom prst="rect">
            <a:avLst/>
          </a:prstGeom>
        </p:spPr>
        <p:txBody>
          <a:bodyPr wrap="none" lIns="0" rIns="0" tIns="0" bIns="0" anchor="ctr"/>
          <a:p>
            <a:pPr algn="ctr">
              <a:lnSpc>
                <a:spcPct val="100000"/>
              </a:lnSpc>
            </a:pPr>
            <a:r>
              <a:rPr lang="en-US"/>
              <a:t>Internet Control Message Protocol (ICMP)</a:t>
            </a:r>
            <a:endParaRPr/>
          </a:p>
        </p:txBody>
      </p:sp>
      <p:sp>
        <p:nvSpPr>
          <p:cNvPr id="115" name="TextShape 2"/>
          <p:cNvSpPr txBox="1"/>
          <p:nvPr/>
        </p:nvSpPr>
        <p:spPr>
          <a:xfrm>
            <a:off x="504000" y="1769040"/>
            <a:ext cx="9071640" cy="4384440"/>
          </a:xfrm>
          <a:prstGeom prst="rect">
            <a:avLst/>
          </a:prstGeom>
        </p:spPr>
        <p:txBody>
          <a:bodyPr wrap="none" lIns="0" rIns="0" tIns="0" bIns="0" anchor="ctr"/>
          <a:p>
            <a:pPr algn="ctr">
              <a:lnSpc>
                <a:spcPct val="100000"/>
              </a:lnSpc>
            </a:pPr>
            <a:r>
              <a:rPr lang="en-US"/>
              <a:t>Kundan Shumsher Rana</a:t>
            </a:r>
            <a:endParaRPr/>
          </a:p>
          <a:p>
            <a:pPr algn="ctr">
              <a:lnSpc>
                <a:spcPct val="100000"/>
              </a:lnSpc>
            </a:pPr>
            <a:r>
              <a:rPr lang="en-US"/>
              <a:t>0218</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0" name="TextShape 1"/>
          <p:cNvSpPr txBox="1"/>
          <p:nvPr/>
        </p:nvSpPr>
        <p:spPr>
          <a:xfrm>
            <a:off x="504000" y="301320"/>
            <a:ext cx="9071640" cy="1262160"/>
          </a:xfrm>
          <a:prstGeom prst="rect">
            <a:avLst/>
          </a:prstGeom>
        </p:spPr>
        <p:txBody>
          <a:bodyPr wrap="none" lIns="0" rIns="0" tIns="0" bIns="0" anchor="ctr"/>
          <a:p>
            <a:pPr algn="ctr"/>
            <a:endParaRPr/>
          </a:p>
        </p:txBody>
      </p:sp>
      <p:sp>
        <p:nvSpPr>
          <p:cNvPr id="131" name="TextShape 2"/>
          <p:cNvSpPr txBox="1"/>
          <p:nvPr/>
        </p:nvSpPr>
        <p:spPr>
          <a:xfrm>
            <a:off x="504000" y="1769040"/>
            <a:ext cx="9071640" cy="4384440"/>
          </a:xfrm>
          <a:prstGeom prst="rect">
            <a:avLst/>
          </a:prstGeom>
        </p:spPr>
        <p:txBody>
          <a:bodyPr wrap="none" lIns="0" rIns="0" tIns="0" bIns="0"/>
          <a:p>
            <a:endParaRPr/>
          </a:p>
        </p:txBody>
      </p:sp>
      <p:pic>
        <p:nvPicPr>
          <p:cNvPr id="132" name="" descr=""/>
          <p:cNvPicPr/>
          <p:nvPr/>
        </p:nvPicPr>
        <p:blipFill>
          <a:blip r:embed="rId1"/>
          <a:stretch>
            <a:fillRect/>
          </a:stretch>
        </p:blipFill>
        <p:spPr>
          <a:xfrm>
            <a:off x="336240" y="1087560"/>
            <a:ext cx="8698680" cy="5355720"/>
          </a:xfrm>
          <a:prstGeom prst="rect">
            <a:avLst/>
          </a:prstGeom>
          <a:ln>
            <a:noFill/>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3" name="TextShape 1"/>
          <p:cNvSpPr txBox="1"/>
          <p:nvPr/>
        </p:nvSpPr>
        <p:spPr>
          <a:xfrm>
            <a:off x="504000" y="301320"/>
            <a:ext cx="9071640" cy="1262160"/>
          </a:xfrm>
          <a:prstGeom prst="rect">
            <a:avLst/>
          </a:prstGeom>
        </p:spPr>
        <p:txBody>
          <a:bodyPr wrap="none" lIns="0" rIns="0" tIns="0" bIns="0" anchor="ctr"/>
          <a:p>
            <a:pPr algn="ctr"/>
            <a:endParaRPr/>
          </a:p>
        </p:txBody>
      </p:sp>
      <p:sp>
        <p:nvSpPr>
          <p:cNvPr id="134" name="TextShape 2"/>
          <p:cNvSpPr txBox="1"/>
          <p:nvPr/>
        </p:nvSpPr>
        <p:spPr>
          <a:xfrm>
            <a:off x="504000" y="1769040"/>
            <a:ext cx="9071640" cy="4384440"/>
          </a:xfrm>
          <a:prstGeom prst="rect">
            <a:avLst/>
          </a:prstGeom>
        </p:spPr>
        <p:txBody>
          <a:bodyPr wrap="none" lIns="0" rIns="0" tIns="0" bIns="0"/>
          <a:p>
            <a:pPr>
              <a:lnSpc>
                <a:spcPct val="100000"/>
              </a:lnSpc>
            </a:pPr>
            <a:r>
              <a:rPr lang="en-US"/>
              <a:t>ICMP Header (in red):</a:t>
            </a:r>
            <a:endParaRPr/>
          </a:p>
          <a:p>
            <a:pPr>
              <a:lnSpc>
                <a:spcPct val="100000"/>
              </a:lnSpc>
            </a:pPr>
            <a:endParaRPr/>
          </a:p>
          <a:p>
            <a:pPr>
              <a:lnSpc>
                <a:spcPct val="100000"/>
              </a:lnSpc>
            </a:pPr>
            <a:r>
              <a:rPr lang="en-US"/>
              <a:t>Type of ICMP message (8 bits)</a:t>
            </a:r>
            <a:endParaRPr/>
          </a:p>
          <a:p>
            <a:pPr>
              <a:lnSpc>
                <a:spcPct val="100000"/>
              </a:lnSpc>
            </a:pPr>
            <a:r>
              <a:rPr lang="en-US"/>
              <a:t>Code (8 bits)</a:t>
            </a:r>
            <a:endParaRPr/>
          </a:p>
          <a:p>
            <a:pPr>
              <a:lnSpc>
                <a:spcPct val="100000"/>
              </a:lnSpc>
            </a:pPr>
            <a:r>
              <a:rPr lang="en-US"/>
              <a:t>Checksum (16 bits), calculated with the ICMP part of the packet (the IP header is not used). It is the 16-bit one's complement of the one's complement sum of the ICMP message starting with the Type field[7]</a:t>
            </a:r>
            <a:endParaRPr/>
          </a:p>
          <a:p>
            <a:pPr>
              <a:lnSpc>
                <a:spcPct val="100000"/>
              </a:lnSpc>
            </a:pPr>
            <a:r>
              <a:rPr lang="en-US"/>
              <a:t>Header Data (32 bits) field, which in this case (ICMP echo request and replies), will be composed of identifier (16 bits) and sequence number (16 bits).</a:t>
            </a:r>
            <a:endParaRPr/>
          </a:p>
          <a:p>
            <a:pPr>
              <a:lnSpc>
                <a:spcPct val="100000"/>
              </a:lnSpc>
            </a:pPr>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5" name="TextShape 1"/>
          <p:cNvSpPr txBox="1"/>
          <p:nvPr/>
        </p:nvSpPr>
        <p:spPr>
          <a:xfrm>
            <a:off x="504000" y="301320"/>
            <a:ext cx="9071640" cy="1262160"/>
          </a:xfrm>
          <a:prstGeom prst="rect">
            <a:avLst/>
          </a:prstGeom>
        </p:spPr>
        <p:txBody>
          <a:bodyPr wrap="none" lIns="0" rIns="0" tIns="0" bIns="0" anchor="ctr"/>
          <a:p>
            <a:pPr algn="ctr"/>
            <a:endParaRPr/>
          </a:p>
        </p:txBody>
      </p:sp>
      <p:sp>
        <p:nvSpPr>
          <p:cNvPr id="136" name="TextShape 2"/>
          <p:cNvSpPr txBox="1"/>
          <p:nvPr/>
        </p:nvSpPr>
        <p:spPr>
          <a:xfrm>
            <a:off x="504000" y="1769040"/>
            <a:ext cx="9071640" cy="4384440"/>
          </a:xfrm>
          <a:prstGeom prst="rect">
            <a:avLst/>
          </a:prstGeom>
        </p:spPr>
        <p:txBody>
          <a:bodyPr wrap="none" lIns="0" rIns="0" tIns="0" bIns="0"/>
          <a:p>
            <a:pPr>
              <a:lnSpc>
                <a:spcPct val="100000"/>
              </a:lnSpc>
            </a:pPr>
            <a:r>
              <a:rPr lang="en-US"/>
              <a:t>ICMP Payload</a:t>
            </a:r>
            <a:endParaRPr/>
          </a:p>
          <a:p>
            <a:pPr>
              <a:lnSpc>
                <a:spcPct val="100000"/>
              </a:lnSpc>
            </a:pPr>
            <a:r>
              <a:rPr lang="en-US"/>
              <a:t>Payload for the different kind of answers; can be an arbitrary length, left to implementation detail. However, the packet including IP and ICMP headers must be less than the maximum transmission unit of the network or risk being fragmented.</a:t>
            </a:r>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7" name="TextShape 1"/>
          <p:cNvSpPr txBox="1"/>
          <p:nvPr/>
        </p:nvSpPr>
        <p:spPr>
          <a:xfrm>
            <a:off x="504000" y="301320"/>
            <a:ext cx="9071640" cy="1262160"/>
          </a:xfrm>
          <a:prstGeom prst="rect">
            <a:avLst/>
          </a:prstGeom>
        </p:spPr>
        <p:txBody>
          <a:bodyPr wrap="none" lIns="0" rIns="0" tIns="0" bIns="0" anchor="ctr"/>
          <a:p>
            <a:r>
              <a:rPr lang="en-US"/>
              <a:t>Diagnostic Tool : PING</a:t>
            </a:r>
            <a:endParaRPr/>
          </a:p>
        </p:txBody>
      </p:sp>
      <p:sp>
        <p:nvSpPr>
          <p:cNvPr id="138" name="TextShape 2"/>
          <p:cNvSpPr txBox="1"/>
          <p:nvPr/>
        </p:nvSpPr>
        <p:spPr>
          <a:xfrm>
            <a:off x="504000" y="1769040"/>
            <a:ext cx="9071640" cy="4384440"/>
          </a:xfrm>
          <a:prstGeom prst="rect">
            <a:avLst/>
          </a:prstGeom>
        </p:spPr>
        <p:txBody>
          <a:bodyPr wrap="none" lIns="0" rIns="0" tIns="0" bIns="0"/>
          <a:p>
            <a:pPr>
              <a:lnSpc>
                <a:spcPct val="100000"/>
              </a:lnSpc>
            </a:pPr>
            <a:r>
              <a:rPr lang="en-US"/>
              <a:t>Ping is a computer network administration software utility used to</a:t>
            </a:r>
            <a:endParaRPr/>
          </a:p>
          <a:p>
            <a:pPr>
              <a:lnSpc>
                <a:spcPct val="100000"/>
              </a:lnSpc>
            </a:pPr>
            <a:r>
              <a:rPr lang="en-US"/>
              <a:t>-test the reachability of a host on an Internet Protocol (IP) network</a:t>
            </a:r>
            <a:endParaRPr/>
          </a:p>
          <a:p>
            <a:pPr>
              <a:lnSpc>
                <a:spcPct val="100000"/>
              </a:lnSpc>
            </a:pPr>
            <a:r>
              <a:rPr lang="en-US"/>
              <a:t>-to measure the round-trip time for messages sent from the originating host to a destination computer and back.</a:t>
            </a:r>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9" name="TextShape 1"/>
          <p:cNvSpPr txBox="1"/>
          <p:nvPr/>
        </p:nvSpPr>
        <p:spPr>
          <a:xfrm>
            <a:off x="504000" y="301320"/>
            <a:ext cx="9071640" cy="1262160"/>
          </a:xfrm>
          <a:prstGeom prst="rect">
            <a:avLst/>
          </a:prstGeom>
        </p:spPr>
        <p:txBody>
          <a:bodyPr wrap="none" lIns="0" rIns="0" tIns="0" bIns="0" anchor="ctr"/>
          <a:p>
            <a:r>
              <a:rPr lang="en-US"/>
              <a:t>Diagnostic Tool : PING</a:t>
            </a:r>
            <a:endParaRPr/>
          </a:p>
        </p:txBody>
      </p:sp>
      <p:sp>
        <p:nvSpPr>
          <p:cNvPr id="140" name="TextShape 2"/>
          <p:cNvSpPr txBox="1"/>
          <p:nvPr/>
        </p:nvSpPr>
        <p:spPr>
          <a:xfrm>
            <a:off x="504000" y="1769040"/>
            <a:ext cx="9071640" cy="4384440"/>
          </a:xfrm>
          <a:prstGeom prst="rect">
            <a:avLst/>
          </a:prstGeom>
        </p:spPr>
        <p:txBody>
          <a:bodyPr wrap="none" lIns="0" rIns="0" tIns="0" bIns="0"/>
          <a:p>
            <a:pPr>
              <a:lnSpc>
                <a:spcPct val="100000"/>
              </a:lnSpc>
            </a:pPr>
            <a:r>
              <a:rPr lang="en-US"/>
              <a:t>Ping operates by sending Internet Control Message Protocol (ICMP) echo request packets to the target host and waiting for an ICMP echo reply.</a:t>
            </a:r>
            <a:endParaRPr/>
          </a:p>
          <a:p>
            <a:pPr>
              <a:lnSpc>
                <a:spcPct val="100000"/>
              </a:lnSpc>
            </a:pPr>
            <a:r>
              <a:rPr lang="en-US"/>
              <a:t>It measures the round-trip time from transmission to reception and reports errors and packet loss.</a:t>
            </a:r>
            <a:endParaRPr/>
          </a:p>
          <a:p>
            <a:pPr>
              <a:lnSpc>
                <a:spcPct val="100000"/>
              </a:lnSpc>
            </a:pPr>
            <a:r>
              <a:rPr lang="en-US"/>
              <a:t> </a:t>
            </a:r>
            <a:r>
              <a:rPr lang="en-US"/>
              <a:t>It only computes the final round-trip times from the destination point.</a:t>
            </a:r>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1" name="TextShape 1"/>
          <p:cNvSpPr txBox="1"/>
          <p:nvPr/>
        </p:nvSpPr>
        <p:spPr>
          <a:xfrm>
            <a:off x="504000" y="301320"/>
            <a:ext cx="9071640" cy="1262160"/>
          </a:xfrm>
          <a:prstGeom prst="rect">
            <a:avLst/>
          </a:prstGeom>
        </p:spPr>
        <p:txBody>
          <a:bodyPr wrap="none" lIns="0" rIns="0" tIns="0" bIns="0" anchor="ctr"/>
          <a:p>
            <a:r>
              <a:rPr lang="en-US"/>
              <a:t>Diagnostic Tool : Traceroute</a:t>
            </a:r>
            <a:endParaRPr/>
          </a:p>
        </p:txBody>
      </p:sp>
      <p:sp>
        <p:nvSpPr>
          <p:cNvPr id="142" name="TextShape 2"/>
          <p:cNvSpPr txBox="1"/>
          <p:nvPr/>
        </p:nvSpPr>
        <p:spPr>
          <a:xfrm>
            <a:off x="504000" y="1769040"/>
            <a:ext cx="9071640" cy="4384440"/>
          </a:xfrm>
          <a:prstGeom prst="rect">
            <a:avLst/>
          </a:prstGeom>
        </p:spPr>
        <p:txBody>
          <a:bodyPr wrap="none" lIns="0" rIns="0" tIns="0" bIns="0"/>
          <a:p>
            <a:pPr>
              <a:lnSpc>
                <a:spcPct val="100000"/>
              </a:lnSpc>
            </a:pPr>
            <a:r>
              <a:rPr lang="en-US"/>
              <a:t>It is a computer network diagnostic tool for displaying the route (path) and measuring transit delays of packets across an Internet Protocol (IP) network.</a:t>
            </a:r>
            <a:endParaRPr/>
          </a:p>
          <a:p>
            <a:pPr>
              <a:lnSpc>
                <a:spcPct val="100000"/>
              </a:lnSpc>
            </a:pPr>
            <a:r>
              <a:rPr lang="en-US"/>
              <a:t>The history of the route is recorded as the round-trip times of the packets received from each successive host (remote node) in the route (path).</a:t>
            </a:r>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3" name="TextShape 1"/>
          <p:cNvSpPr txBox="1"/>
          <p:nvPr/>
        </p:nvSpPr>
        <p:spPr>
          <a:xfrm>
            <a:off x="504000" y="301320"/>
            <a:ext cx="9071640" cy="1262160"/>
          </a:xfrm>
          <a:prstGeom prst="rect">
            <a:avLst/>
          </a:prstGeom>
        </p:spPr>
        <p:txBody>
          <a:bodyPr wrap="none" lIns="0" rIns="0" tIns="0" bIns="0" anchor="ctr"/>
          <a:p>
            <a:r>
              <a:rPr lang="en-US"/>
              <a:t>Diagnostic Tool : Traceroute</a:t>
            </a:r>
            <a:endParaRPr/>
          </a:p>
        </p:txBody>
      </p:sp>
      <p:sp>
        <p:nvSpPr>
          <p:cNvPr id="144" name="TextShape 2"/>
          <p:cNvSpPr txBox="1"/>
          <p:nvPr/>
        </p:nvSpPr>
        <p:spPr>
          <a:xfrm>
            <a:off x="504000" y="1769040"/>
            <a:ext cx="9071640" cy="4384440"/>
          </a:xfrm>
          <a:prstGeom prst="rect">
            <a:avLst/>
          </a:prstGeom>
        </p:spPr>
        <p:txBody>
          <a:bodyPr wrap="none" lIns="0" rIns="0" tIns="0" bIns="0"/>
          <a:p>
            <a:pPr>
              <a:lnSpc>
                <a:spcPct val="100000"/>
              </a:lnSpc>
            </a:pPr>
            <a:r>
              <a:rPr lang="en-US"/>
              <a:t>The sum of the mean times in each hop indicates the total time spent to establish the connection.</a:t>
            </a:r>
            <a:endParaRPr/>
          </a:p>
          <a:p>
            <a:pPr>
              <a:lnSpc>
                <a:spcPct val="100000"/>
              </a:lnSpc>
            </a:pPr>
            <a:r>
              <a:rPr lang="en-US"/>
              <a:t>Traceroute proceeds unless all (three) sent packets are lost more than twice, then the connection is lost and the route cannot be evaluated.</a:t>
            </a:r>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5" name="CustomShape 1"/>
          <p:cNvSpPr/>
          <p:nvPr/>
        </p:nvSpPr>
        <p:spPr>
          <a:xfrm>
            <a:off x="503640" y="301320"/>
            <a:ext cx="9070560" cy="5851440"/>
          </a:xfrm>
          <a:prstGeom prst="rect">
            <a:avLst/>
          </a:prstGeom>
          <a:noFill/>
          <a:ln>
            <a:noFill/>
          </a:ln>
        </p:spPr>
        <p:txBody>
          <a:bodyPr wrap="none" lIns="0" rIns="0" tIns="0" bIns="0" anchor="ctr"/>
          <a:p>
            <a:pPr algn="ctr">
              <a:lnSpc>
                <a:spcPct val="100000"/>
              </a:lnSpc>
            </a:pPr>
            <a:r>
              <a:rPr b="1" i="1" lang="en-US" sz="7200">
                <a:latin typeface="Purisa"/>
              </a:rPr>
              <a:t>THANK YOU</a:t>
            </a:r>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6" name="TextShape 1"/>
          <p:cNvSpPr txBox="1"/>
          <p:nvPr/>
        </p:nvSpPr>
        <p:spPr>
          <a:xfrm>
            <a:off x="504000" y="301320"/>
            <a:ext cx="9071640" cy="1262160"/>
          </a:xfrm>
          <a:prstGeom prst="rect">
            <a:avLst/>
          </a:prstGeom>
        </p:spPr>
        <p:txBody>
          <a:bodyPr wrap="none" lIns="0" rIns="0" tIns="0" bIns="0" anchor="ctr"/>
          <a:p>
            <a:pPr algn="ctr"/>
            <a:r>
              <a:rPr lang="en-US"/>
              <a:t>Introduction</a:t>
            </a:r>
            <a:endParaRPr/>
          </a:p>
        </p:txBody>
      </p:sp>
      <p:sp>
        <p:nvSpPr>
          <p:cNvPr id="117" name="TextShape 2"/>
          <p:cNvSpPr txBox="1"/>
          <p:nvPr/>
        </p:nvSpPr>
        <p:spPr>
          <a:xfrm>
            <a:off x="504000" y="1769040"/>
            <a:ext cx="9071640" cy="4384440"/>
          </a:xfrm>
          <a:prstGeom prst="rect">
            <a:avLst/>
          </a:prstGeom>
        </p:spPr>
        <p:txBody>
          <a:bodyPr wrap="none" lIns="0" rIns="0" tIns="0" bIns="0"/>
          <a:p>
            <a:pPr>
              <a:lnSpc>
                <a:spcPct val="100000"/>
              </a:lnSpc>
            </a:pPr>
            <a:r>
              <a:rPr lang="en-US"/>
              <a:t>The Internet Control Message Protocol (ICMP) is one of the main protocols of the Internet Protocol Suite.</a:t>
            </a:r>
            <a:endParaRPr/>
          </a:p>
          <a:p>
            <a:pPr>
              <a:lnSpc>
                <a:spcPct val="100000"/>
              </a:lnSpc>
            </a:pPr>
            <a:r>
              <a:rPr lang="en-US"/>
              <a:t>Used by network devices, like routers, to send error messages indicating that a requested service is not available or that a host or router could not be reached.</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8" name="TextShape 1"/>
          <p:cNvSpPr txBox="1"/>
          <p:nvPr/>
        </p:nvSpPr>
        <p:spPr>
          <a:xfrm>
            <a:off x="504000" y="301320"/>
            <a:ext cx="9071640" cy="1262160"/>
          </a:xfrm>
          <a:prstGeom prst="rect">
            <a:avLst/>
          </a:prstGeom>
        </p:spPr>
        <p:txBody>
          <a:bodyPr wrap="none" lIns="0" rIns="0" tIns="0" bIns="0" anchor="ctr"/>
          <a:p>
            <a:pPr algn="ctr"/>
            <a:r>
              <a:rPr lang="en-US"/>
              <a:t>Uses</a:t>
            </a:r>
            <a:endParaRPr/>
          </a:p>
        </p:txBody>
      </p:sp>
      <p:sp>
        <p:nvSpPr>
          <p:cNvPr id="119" name="TextShape 2"/>
          <p:cNvSpPr txBox="1"/>
          <p:nvPr/>
        </p:nvSpPr>
        <p:spPr>
          <a:xfrm>
            <a:off x="504000" y="1769040"/>
            <a:ext cx="9071640" cy="4384440"/>
          </a:xfrm>
          <a:prstGeom prst="rect">
            <a:avLst/>
          </a:prstGeom>
        </p:spPr>
        <p:txBody>
          <a:bodyPr wrap="none" lIns="0" rIns="0" tIns="0" bIns="0"/>
          <a:p>
            <a:pPr>
              <a:lnSpc>
                <a:spcPct val="100000"/>
              </a:lnSpc>
            </a:pPr>
            <a:r>
              <a:rPr lang="en-US"/>
              <a:t>ICMP can also be used to relay query messages. (assigned protocol number 1.)</a:t>
            </a:r>
            <a:endParaRPr/>
          </a:p>
          <a:p>
            <a:pPr>
              <a:lnSpc>
                <a:spcPct val="100000"/>
              </a:lnSpc>
            </a:pPr>
            <a:r>
              <a:rPr lang="en-US"/>
              <a:t>Used with some diagnostic tools like ping and traceroute.</a:t>
            </a:r>
            <a:endParaRPr/>
          </a:p>
          <a:p>
            <a:pPr>
              <a:lnSpc>
                <a:spcPct val="100000"/>
              </a:lnSpc>
            </a:pPr>
            <a:r>
              <a:rPr lang="en-US"/>
              <a:t>Generated in response to errors in IP operations </a:t>
            </a: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0" name="TextShape 1"/>
          <p:cNvSpPr txBox="1"/>
          <p:nvPr/>
        </p:nvSpPr>
        <p:spPr>
          <a:xfrm>
            <a:off x="504000" y="301320"/>
            <a:ext cx="9071640" cy="1262160"/>
          </a:xfrm>
          <a:prstGeom prst="rect">
            <a:avLst/>
          </a:prstGeom>
        </p:spPr>
        <p:txBody>
          <a:bodyPr wrap="none" lIns="0" rIns="0" tIns="0" bIns="0" anchor="ctr"/>
          <a:p>
            <a:pPr algn="ctr"/>
            <a:r>
              <a:rPr lang="en-US"/>
              <a:t>Uses</a:t>
            </a:r>
            <a:endParaRPr/>
          </a:p>
        </p:txBody>
      </p:sp>
      <p:sp>
        <p:nvSpPr>
          <p:cNvPr id="121" name="TextShape 2"/>
          <p:cNvSpPr txBox="1"/>
          <p:nvPr/>
        </p:nvSpPr>
        <p:spPr>
          <a:xfrm>
            <a:off x="504000" y="1769040"/>
            <a:ext cx="9071640" cy="4384440"/>
          </a:xfrm>
          <a:prstGeom prst="rect">
            <a:avLst/>
          </a:prstGeom>
        </p:spPr>
        <p:txBody>
          <a:bodyPr wrap="none" lIns="0" rIns="0" tIns="0" bIns="0"/>
          <a:p>
            <a:pPr>
              <a:lnSpc>
                <a:spcPct val="100000"/>
              </a:lnSpc>
            </a:pPr>
            <a:r>
              <a:rPr lang="en-US"/>
              <a:t>Used by hosts and routers to communicate network level communication.</a:t>
            </a:r>
            <a:endParaRPr/>
          </a:p>
          <a:p>
            <a:pPr>
              <a:lnSpc>
                <a:spcPct val="100000"/>
              </a:lnSpc>
            </a:pPr>
            <a:r>
              <a:rPr lang="en-US"/>
              <a:t>-Error reporting : unreachable host, network  port, protocol</a:t>
            </a:r>
            <a:endParaRPr/>
          </a:p>
          <a:p>
            <a:pPr>
              <a:lnSpc>
                <a:spcPct val="100000"/>
              </a:lnSpc>
            </a:pPr>
            <a:r>
              <a:rPr lang="en-US"/>
              <a:t>-Echo request/reply (used by ping)</a:t>
            </a:r>
            <a:endParaRPr/>
          </a:p>
          <a:p>
            <a:pPr>
              <a:lnSpc>
                <a:spcPct val="100000"/>
              </a:lnSpc>
            </a:pPr>
            <a:r>
              <a:rPr lang="en-US"/>
              <a:t>network-layer above IP:</a:t>
            </a:r>
            <a:endParaRPr/>
          </a:p>
          <a:p>
            <a:pPr>
              <a:lnSpc>
                <a:spcPct val="100000"/>
              </a:lnSpc>
            </a:pPr>
            <a:r>
              <a:rPr lang="en-US"/>
              <a:t>-ICMP message carried in IP datagrams</a:t>
            </a:r>
            <a:endParaRPr/>
          </a:p>
          <a:p>
            <a:pPr>
              <a:lnSpc>
                <a:spcPct val="100000"/>
              </a:lnSpc>
            </a:pPr>
            <a:endParaRPr/>
          </a:p>
          <a:p>
            <a:pPr>
              <a:lnSpc>
                <a:spcPct val="100000"/>
              </a:lnSpc>
            </a:pP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2" name="TextShape 1"/>
          <p:cNvSpPr txBox="1"/>
          <p:nvPr/>
        </p:nvSpPr>
        <p:spPr>
          <a:xfrm>
            <a:off x="504000" y="301320"/>
            <a:ext cx="9071640" cy="1262160"/>
          </a:xfrm>
          <a:prstGeom prst="rect">
            <a:avLst/>
          </a:prstGeom>
        </p:spPr>
        <p:txBody>
          <a:bodyPr wrap="none" lIns="0" rIns="0" tIns="0" bIns="0" anchor="ctr"/>
          <a:p>
            <a:pPr algn="ctr"/>
            <a:endParaRPr/>
          </a:p>
        </p:txBody>
      </p:sp>
      <p:sp>
        <p:nvSpPr>
          <p:cNvPr id="123" name="TextShape 2"/>
          <p:cNvSpPr txBox="1"/>
          <p:nvPr/>
        </p:nvSpPr>
        <p:spPr>
          <a:xfrm>
            <a:off x="504000" y="1769040"/>
            <a:ext cx="9071640" cy="4384440"/>
          </a:xfrm>
          <a:prstGeom prst="rect">
            <a:avLst/>
          </a:prstGeom>
        </p:spPr>
        <p:txBody>
          <a:bodyPr wrap="none" lIns="0" rIns="0" tIns="0" bIns="0"/>
          <a:p>
            <a:pPr>
              <a:lnSpc>
                <a:spcPct val="100000"/>
              </a:lnSpc>
            </a:pPr>
            <a:r>
              <a:rPr lang="en-US"/>
              <a:t>For example, every device (such as an intermediate router) forwarding an IP datagram first decrements the time to live (TTL) field in the IP header by one.</a:t>
            </a:r>
            <a:endParaRPr/>
          </a:p>
          <a:p>
            <a:pPr>
              <a:lnSpc>
                <a:spcPct val="100000"/>
              </a:lnSpc>
            </a:pPr>
            <a:r>
              <a:rPr lang="en-US"/>
              <a:t>If the resulting TTL is 0, the packet is discarded and an ICMP TTL exceeded in transit message is sent to the datagram's source address.</a:t>
            </a: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24" name="" descr=""/>
          <p:cNvPicPr/>
          <p:nvPr/>
        </p:nvPicPr>
        <p:blipFill>
          <a:blip r:embed="rId1"/>
          <a:stretch>
            <a:fillRect/>
          </a:stretch>
        </p:blipFill>
        <p:spPr>
          <a:xfrm>
            <a:off x="166680" y="2462760"/>
            <a:ext cx="9721080" cy="154296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25" name="" descr=""/>
          <p:cNvPicPr/>
          <p:nvPr/>
        </p:nvPicPr>
        <p:blipFill>
          <a:blip r:embed="rId1"/>
          <a:stretch>
            <a:fillRect/>
          </a:stretch>
        </p:blipFill>
        <p:spPr>
          <a:xfrm>
            <a:off x="2387520" y="1306440"/>
            <a:ext cx="5779080" cy="5893200"/>
          </a:xfrm>
          <a:prstGeom prst="rect">
            <a:avLst/>
          </a:prstGeom>
          <a:ln>
            <a:noFill/>
          </a:ln>
        </p:spPr>
      </p:pic>
      <p:sp>
        <p:nvSpPr>
          <p:cNvPr id="126" name="TextShape 1"/>
          <p:cNvSpPr txBox="1"/>
          <p:nvPr/>
        </p:nvSpPr>
        <p:spPr>
          <a:xfrm>
            <a:off x="504000" y="301320"/>
            <a:ext cx="9071640" cy="1262160"/>
          </a:xfrm>
          <a:prstGeom prst="rect">
            <a:avLst/>
          </a:prstGeom>
        </p:spPr>
        <p:txBody>
          <a:bodyPr wrap="none" lIns="0" rIns="0" tIns="0" bIns="0" anchor="ctr"/>
          <a:p>
            <a:pPr algn="ctr"/>
            <a:r>
              <a:rPr lang="en-US"/>
              <a:t>Codes</a:t>
            </a: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27" name="" descr=""/>
          <p:cNvPicPr/>
          <p:nvPr/>
        </p:nvPicPr>
        <p:blipFill>
          <a:blip r:embed="rId1"/>
          <a:stretch>
            <a:fillRect/>
          </a:stretch>
        </p:blipFill>
        <p:spPr>
          <a:xfrm>
            <a:off x="336240" y="1087560"/>
            <a:ext cx="8698680" cy="535572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8" name="TextShape 1"/>
          <p:cNvSpPr txBox="1"/>
          <p:nvPr/>
        </p:nvSpPr>
        <p:spPr>
          <a:xfrm>
            <a:off x="504000" y="301320"/>
            <a:ext cx="9071640" cy="1262160"/>
          </a:xfrm>
          <a:prstGeom prst="rect">
            <a:avLst/>
          </a:prstGeom>
        </p:spPr>
        <p:txBody>
          <a:bodyPr wrap="none" lIns="0" rIns="0" tIns="0" bIns="0" anchor="ctr"/>
          <a:p>
            <a:pPr algn="ctr"/>
            <a:r>
              <a:rPr lang="en-US"/>
              <a:t>IP Datagram</a:t>
            </a:r>
            <a:endParaRPr/>
          </a:p>
        </p:txBody>
      </p:sp>
      <p:sp>
        <p:nvSpPr>
          <p:cNvPr id="129" name="TextShape 2"/>
          <p:cNvSpPr txBox="1"/>
          <p:nvPr/>
        </p:nvSpPr>
        <p:spPr>
          <a:xfrm>
            <a:off x="504000" y="1769040"/>
            <a:ext cx="9071640" cy="4384440"/>
          </a:xfrm>
          <a:prstGeom prst="rect">
            <a:avLst/>
          </a:prstGeom>
        </p:spPr>
        <p:txBody>
          <a:bodyPr wrap="none" lIns="0" rIns="0" tIns="0" bIns="0"/>
          <a:p>
            <a:pPr>
              <a:lnSpc>
                <a:spcPct val="100000"/>
              </a:lnSpc>
            </a:pPr>
            <a:r>
              <a:rPr lang="en-US"/>
              <a:t>Generic composition of an ICMP 32-byte packet:</a:t>
            </a:r>
            <a:endParaRPr/>
          </a:p>
          <a:p>
            <a:pPr>
              <a:lnSpc>
                <a:spcPct val="100000"/>
              </a:lnSpc>
            </a:pPr>
            <a:endParaRPr/>
          </a:p>
          <a:p>
            <a:pPr>
              <a:lnSpc>
                <a:spcPct val="100000"/>
              </a:lnSpc>
            </a:pPr>
            <a:r>
              <a:rPr lang="en-US"/>
              <a:t>IP Header (in blue):</a:t>
            </a:r>
            <a:endParaRPr/>
          </a:p>
          <a:p>
            <a:pPr>
              <a:lnSpc>
                <a:spcPct val="100000"/>
              </a:lnSpc>
            </a:pPr>
            <a:r>
              <a:rPr lang="en-US"/>
              <a:t>Protocol set to 1 (ICMP) and Type of Service set to 0.</a:t>
            </a:r>
            <a:endParaRPr/>
          </a:p>
          <a:p>
            <a:pPr>
              <a:lnSpc>
                <a:spcPct val="100000"/>
              </a:lnSpc>
            </a:pPr>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