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36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3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36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3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Sagar Giri</a:t>
            </a:r>
            <a:endParaRPr/>
          </a:p>
          <a:p>
            <a:pPr algn="ctr"/>
            <a:r>
              <a:rPr lang="en-US" sz="3200">
                <a:latin typeface="Arial"/>
              </a:rPr>
              <a:t>Roll 205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0000"/>
                </a:solidFill>
                <a:latin typeface="Calibri"/>
              </a:rPr>
              <a:t>9. The network layer protocol of internet is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a) ethernet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b)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internet protocol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c) hypertext transfer protocol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d) none of the mentioned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0000"/>
                </a:solidFill>
                <a:latin typeface="Calibri"/>
              </a:rPr>
              <a:t>10. ICMP is primarily used for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a)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error and diagnostic functions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b) addressing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c) forwarding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d) none of the mentioned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11. The data link layer takes the packets from _____ and encapsulates them into frames for transmission.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a)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network layer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b) physical layer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c) transport layer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d) application layer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0000"/>
                </a:solidFill>
                <a:latin typeface="Calibri"/>
              </a:rPr>
              <a:t>12. Which one of the following task is not done by data link layer?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a) framing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b) error control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c)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 flow control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d) channel  coding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0000"/>
                </a:solidFill>
                <a:latin typeface="Calibri"/>
              </a:rPr>
              <a:t>13. Which sublayer of the data link layer performs data link functions that depend upon the type of medium?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a) logical link control sub layer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b)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 media access control sub-layer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c) network interface control sub layer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d) none of the mentioned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0000"/>
                </a:solidFill>
                <a:latin typeface="Calibri"/>
              </a:rPr>
              <a:t>14. Header of a frame generally contains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a) synchronization bytes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b) addresses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c) frame identifier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d)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all of the mentioned,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0000"/>
                </a:solidFill>
                <a:latin typeface="Calibri"/>
              </a:rPr>
              <a:t>15. Automatic repeat request error management mechanism is provided by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a)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logical link control sub-layer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b) media access control sublayer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c) network interface control sublayer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d) none of the mentioned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0000"/>
                </a:solidFill>
                <a:latin typeface="Calibri"/>
              </a:rPr>
              <a:t>16. When 2 or more bits in a data unit has been changed during the transmission, the error is called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a) random error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b) burst -error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c)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inverted error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d) none of the mentioned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0000"/>
                </a:solidFill>
                <a:latin typeface="Calibri"/>
              </a:rPr>
              <a:t>17. CRC stands for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a)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cyclic redundancy check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b) code repeat check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c) code redundancy check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d) cyclic repeat check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0000"/>
                </a:solidFill>
                <a:latin typeface="Calibri"/>
              </a:rPr>
              <a:t>18. Which one of the following is a data link protocol?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a) ethernet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b) point to point protocol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c) HDLC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d)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all, of the mentioned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0000"/>
                </a:solidFill>
                <a:latin typeface="Calibri"/>
              </a:rPr>
              <a:t>1. The network layer concerns with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a) bits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b) frames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c)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packets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d) none of the mentioned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0000"/>
                </a:solidFill>
                <a:latin typeface="Calibri"/>
              </a:rPr>
              <a:t>19. Which one of the following is the multiple access protocol for channel access control?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a) CSMA/CD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b) CSMA/CA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c)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 both (a) , (b)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d) none of the mentioned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0000"/>
                </a:solidFill>
                <a:latin typeface="Calibri"/>
              </a:rPr>
              <a:t>20 The technique of temporarily delaying outgoing outgoing acknowledgements so that they can be hooked onto the next outgoing data frame is called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a)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piggybacking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b) cyclic redundancy check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c) fletcher’s checksum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d) none of the mentioned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CustomShape 3"/>
          <p:cNvSpPr/>
          <p:nvPr/>
        </p:nvSpPr>
        <p:spPr>
          <a:xfrm>
            <a:off x="2286000" y="2136240"/>
            <a:ext cx="4571280" cy="201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000000"/>
                </a:solidFill>
                <a:latin typeface="Calibri"/>
              </a:rPr>
              <a:t>2. Which one of the following is not a function of network layer?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a) routing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b) inter-networking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c) congestion control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d) </a:t>
            </a:r>
            <a:r>
              <a:rPr lang="en-US">
                <a:solidFill>
                  <a:srgbClr val="ff6600"/>
                </a:solidFill>
                <a:latin typeface="Calibri"/>
              </a:rPr>
              <a:t>none   of the mentioned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09480" y="1676520"/>
            <a:ext cx="6705000" cy="31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200">
                <a:solidFill>
                  <a:srgbClr val="8b8b8b"/>
                </a:solidFill>
                <a:latin typeface="Calibri"/>
              </a:rPr>
              <a:t>3. The 4 byte IP address consists of</a:t>
            </a:r>
            <a:endParaRPr/>
          </a:p>
          <a:p>
            <a:r>
              <a:rPr b="1" lang="en-US" sz="3200">
                <a:solidFill>
                  <a:srgbClr val="8b8b8b"/>
                </a:solidFill>
                <a:latin typeface="Calibri"/>
              </a:rPr>
              <a:t>a) network address</a:t>
            </a:r>
            <a:endParaRPr/>
          </a:p>
          <a:p>
            <a:r>
              <a:rPr b="1" lang="en-US" sz="3200">
                <a:solidFill>
                  <a:srgbClr val="8b8b8b"/>
                </a:solidFill>
                <a:latin typeface="Calibri"/>
              </a:rPr>
              <a:t>b) host address</a:t>
            </a:r>
            <a:endParaRPr/>
          </a:p>
          <a:p>
            <a:r>
              <a:rPr b="1" lang="en-US" sz="3200">
                <a:solidFill>
                  <a:srgbClr val="8b8b8b"/>
                </a:solidFill>
                <a:latin typeface="Calibri"/>
              </a:rPr>
              <a:t>c) </a:t>
            </a:r>
            <a:r>
              <a:rPr b="1" lang="en-US" sz="3200">
                <a:solidFill>
                  <a:srgbClr val="ff6600"/>
                </a:solidFill>
                <a:latin typeface="Calibri"/>
              </a:rPr>
              <a:t>both (a) and (b)</a:t>
            </a:r>
            <a:endParaRPr/>
          </a:p>
          <a:p>
            <a:r>
              <a:rPr b="1" lang="en-US" sz="3200">
                <a:solidFill>
                  <a:srgbClr val="8b8b8b"/>
                </a:solidFill>
                <a:latin typeface="Calibri"/>
              </a:rPr>
              <a:t>d) none of the mentioned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0000"/>
                </a:solidFill>
                <a:latin typeface="Calibri"/>
              </a:rPr>
              <a:t>4. In virtual circuit network each packet contains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a) full source and destination address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b)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a,short VC number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c) both (a) and (b)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d) none of the mentioned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0000"/>
                </a:solidFill>
                <a:latin typeface="Calibri"/>
              </a:rPr>
              <a:t>5. Which one of the following routing algorithm can be used for network layer design?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a) shortest path algorithm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b) distance vector routing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c) link state routing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d)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all of the mentioned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0000"/>
                </a:solidFill>
                <a:latin typeface="Calibri"/>
              </a:rPr>
              <a:t>6. Multi destination routing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a) is same as broadcast routing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b)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contains the list of all destinations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c) data is not, sent by packets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d) none of the mentioned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0000"/>
                </a:solidFill>
                <a:latin typeface="Calibri"/>
              </a:rPr>
              <a:t>7. A subset of a network that includes all the routers but contains no loops is called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a)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spanning tree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b) spider structure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c) spider tree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d) none of the mentioned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View Answer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0000"/>
                </a:solidFill>
                <a:latin typeface="Calibri"/>
              </a:rPr>
              <a:t>8. Which one of the following algorithm is not used for congestion control?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a) Traffic aware routing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b)AIMD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c) slow start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d)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none of the mentioned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