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4" r:id="rId4"/>
    <p:sldId id="259" r:id="rId5"/>
    <p:sldId id="265" r:id="rId6"/>
    <p:sldId id="283" r:id="rId7"/>
    <p:sldId id="284" r:id="rId8"/>
    <p:sldId id="285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06E63-5EAF-4DCB-963C-709B794DC7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63F59-7D35-487E-B836-FBCD65C02DC1}">
      <dgm:prSet phldrT="[Text]"/>
      <dgm:spPr/>
      <dgm:t>
        <a:bodyPr/>
        <a:lstStyle/>
        <a:p>
          <a:r>
            <a:rPr lang="en-US" dirty="0" smtClean="0"/>
            <a:t>TRANSPORT LAYER </a:t>
          </a:r>
          <a:endParaRPr lang="en-US" dirty="0"/>
        </a:p>
      </dgm:t>
    </dgm:pt>
    <dgm:pt modelId="{91AB10E7-857E-4105-8459-015BDB78FB76}" type="parTrans" cxnId="{8486B6D2-02FA-448C-B589-C1BC9865C6FD}">
      <dgm:prSet/>
      <dgm:spPr/>
      <dgm:t>
        <a:bodyPr/>
        <a:lstStyle/>
        <a:p>
          <a:endParaRPr lang="en-US"/>
        </a:p>
      </dgm:t>
    </dgm:pt>
    <dgm:pt modelId="{FE53BBEE-C8EA-4E18-88EC-97B202C806EA}" type="sibTrans" cxnId="{8486B6D2-02FA-448C-B589-C1BC9865C6FD}">
      <dgm:prSet/>
      <dgm:spPr/>
      <dgm:t>
        <a:bodyPr/>
        <a:lstStyle/>
        <a:p>
          <a:endParaRPr lang="en-US"/>
        </a:p>
      </dgm:t>
    </dgm:pt>
    <dgm:pt modelId="{D59305F8-1AC0-4DB1-8389-03316E0A49D6}">
      <dgm:prSet phldrT="[Text]"/>
      <dgm:spPr/>
      <dgm:t>
        <a:bodyPr/>
        <a:lstStyle/>
        <a:p>
          <a:r>
            <a:rPr lang="en-US" dirty="0" smtClean="0"/>
            <a:t>TCP</a:t>
          </a:r>
          <a:endParaRPr lang="en-US" dirty="0"/>
        </a:p>
      </dgm:t>
    </dgm:pt>
    <dgm:pt modelId="{BEA1AAC4-179B-4BA8-B1A5-3C6CAB0A0522}" type="parTrans" cxnId="{6230C287-14E0-447C-842C-1A9E57BF279F}">
      <dgm:prSet/>
      <dgm:spPr/>
      <dgm:t>
        <a:bodyPr/>
        <a:lstStyle/>
        <a:p>
          <a:endParaRPr lang="en-US"/>
        </a:p>
      </dgm:t>
    </dgm:pt>
    <dgm:pt modelId="{DA1DDD00-ED45-46FC-AD95-023369AF2F33}" type="sibTrans" cxnId="{6230C287-14E0-447C-842C-1A9E57BF279F}">
      <dgm:prSet/>
      <dgm:spPr/>
      <dgm:t>
        <a:bodyPr/>
        <a:lstStyle/>
        <a:p>
          <a:endParaRPr lang="en-US"/>
        </a:p>
      </dgm:t>
    </dgm:pt>
    <dgm:pt modelId="{1FA96DC8-AF2C-40E3-BC1C-C7E1F0D8716C}">
      <dgm:prSet phldrT="[Text]"/>
      <dgm:spPr/>
      <dgm:t>
        <a:bodyPr/>
        <a:lstStyle/>
        <a:p>
          <a:r>
            <a:rPr lang="en-US" dirty="0" smtClean="0"/>
            <a:t>UDP</a:t>
          </a:r>
          <a:endParaRPr lang="en-US" dirty="0"/>
        </a:p>
      </dgm:t>
    </dgm:pt>
    <dgm:pt modelId="{69B7B7F5-B2CE-40FD-9FC2-CCD66520C015}" type="parTrans" cxnId="{7CEE95DB-1FD0-47A3-A09D-355E40249463}">
      <dgm:prSet/>
      <dgm:spPr/>
      <dgm:t>
        <a:bodyPr/>
        <a:lstStyle/>
        <a:p>
          <a:endParaRPr lang="en-US"/>
        </a:p>
      </dgm:t>
    </dgm:pt>
    <dgm:pt modelId="{D257EDDC-8CFD-48FB-B822-1EBD46186DF6}" type="sibTrans" cxnId="{7CEE95DB-1FD0-47A3-A09D-355E40249463}">
      <dgm:prSet/>
      <dgm:spPr/>
      <dgm:t>
        <a:bodyPr/>
        <a:lstStyle/>
        <a:p>
          <a:endParaRPr lang="en-US"/>
        </a:p>
      </dgm:t>
    </dgm:pt>
    <dgm:pt modelId="{CBCC8E6F-4A47-45AA-A3AA-60358DF002A9}" type="pres">
      <dgm:prSet presAssocID="{BCD06E63-5EAF-4DCB-963C-709B794DC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7A0831-2783-4F0C-A6FC-D357F71E96B4}" type="pres">
      <dgm:prSet presAssocID="{D7C63F59-7D35-487E-B836-FBCD65C02DC1}" presName="hierRoot1" presStyleCnt="0"/>
      <dgm:spPr/>
    </dgm:pt>
    <dgm:pt modelId="{A4851A1A-4C51-45A3-9D83-0003392211FE}" type="pres">
      <dgm:prSet presAssocID="{D7C63F59-7D35-487E-B836-FBCD65C02DC1}" presName="composite" presStyleCnt="0"/>
      <dgm:spPr/>
    </dgm:pt>
    <dgm:pt modelId="{9F1A7881-832B-4152-8904-1B90ED95C87B}" type="pres">
      <dgm:prSet presAssocID="{D7C63F59-7D35-487E-B836-FBCD65C02DC1}" presName="background" presStyleLbl="node0" presStyleIdx="0" presStyleCnt="1"/>
      <dgm:spPr/>
    </dgm:pt>
    <dgm:pt modelId="{9F09E4D2-BC53-4C30-8BE0-054720475379}" type="pres">
      <dgm:prSet presAssocID="{D7C63F59-7D35-487E-B836-FBCD65C02DC1}" presName="text" presStyleLbl="fgAcc0" presStyleIdx="0" presStyleCnt="1" custLinFactNeighborX="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3ED2DA-F26C-40D4-828F-AE26A7D08D2B}" type="pres">
      <dgm:prSet presAssocID="{D7C63F59-7D35-487E-B836-FBCD65C02DC1}" presName="hierChild2" presStyleCnt="0"/>
      <dgm:spPr/>
    </dgm:pt>
    <dgm:pt modelId="{0BF49C12-DAD0-4524-9D65-DB2BAFF8E260}" type="pres">
      <dgm:prSet presAssocID="{BEA1AAC4-179B-4BA8-B1A5-3C6CAB0A052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9EB9E4F-4D24-458E-B217-8446B751A003}" type="pres">
      <dgm:prSet presAssocID="{D59305F8-1AC0-4DB1-8389-03316E0A49D6}" presName="hierRoot2" presStyleCnt="0"/>
      <dgm:spPr/>
    </dgm:pt>
    <dgm:pt modelId="{82CAE8F2-7E98-45C9-9699-9390A875E8EE}" type="pres">
      <dgm:prSet presAssocID="{D59305F8-1AC0-4DB1-8389-03316E0A49D6}" presName="composite2" presStyleCnt="0"/>
      <dgm:spPr/>
    </dgm:pt>
    <dgm:pt modelId="{A3BB24C1-A730-49F8-9196-950D1479502E}" type="pres">
      <dgm:prSet presAssocID="{D59305F8-1AC0-4DB1-8389-03316E0A49D6}" presName="background2" presStyleLbl="node2" presStyleIdx="0" presStyleCnt="2"/>
      <dgm:spPr/>
    </dgm:pt>
    <dgm:pt modelId="{4171F4C5-17F7-444A-BF69-5EF9069DE774}" type="pres">
      <dgm:prSet presAssocID="{D59305F8-1AC0-4DB1-8389-03316E0A49D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2779F-2123-4812-BC4B-D5E87BD34DE9}" type="pres">
      <dgm:prSet presAssocID="{D59305F8-1AC0-4DB1-8389-03316E0A49D6}" presName="hierChild3" presStyleCnt="0"/>
      <dgm:spPr/>
    </dgm:pt>
    <dgm:pt modelId="{DBA5CCDF-CF2A-4880-AA02-6408B32AD172}" type="pres">
      <dgm:prSet presAssocID="{69B7B7F5-B2CE-40FD-9FC2-CCD66520C01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02C495C-ABFC-4779-AB09-BABB44F1E789}" type="pres">
      <dgm:prSet presAssocID="{1FA96DC8-AF2C-40E3-BC1C-C7E1F0D8716C}" presName="hierRoot2" presStyleCnt="0"/>
      <dgm:spPr/>
    </dgm:pt>
    <dgm:pt modelId="{0EA7968B-BD8D-403F-B8D7-922815E94842}" type="pres">
      <dgm:prSet presAssocID="{1FA96DC8-AF2C-40E3-BC1C-C7E1F0D8716C}" presName="composite2" presStyleCnt="0"/>
      <dgm:spPr/>
    </dgm:pt>
    <dgm:pt modelId="{B08DEB66-4C70-49DD-9FDA-570D87323AA3}" type="pres">
      <dgm:prSet presAssocID="{1FA96DC8-AF2C-40E3-BC1C-C7E1F0D8716C}" presName="background2" presStyleLbl="node2" presStyleIdx="1" presStyleCnt="2"/>
      <dgm:spPr/>
    </dgm:pt>
    <dgm:pt modelId="{F4F18B0D-50E7-41AA-BAA2-286964B12296}" type="pres">
      <dgm:prSet presAssocID="{1FA96DC8-AF2C-40E3-BC1C-C7E1F0D8716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E5D486-A8EE-4012-A88E-431A0E2FCE4D}" type="pres">
      <dgm:prSet presAssocID="{1FA96DC8-AF2C-40E3-BC1C-C7E1F0D8716C}" presName="hierChild3" presStyleCnt="0"/>
      <dgm:spPr/>
    </dgm:pt>
  </dgm:ptLst>
  <dgm:cxnLst>
    <dgm:cxn modelId="{26CF3437-8486-4CA8-9D9C-9578280AEB54}" type="presOf" srcId="{69B7B7F5-B2CE-40FD-9FC2-CCD66520C015}" destId="{DBA5CCDF-CF2A-4880-AA02-6408B32AD172}" srcOrd="0" destOrd="0" presId="urn:microsoft.com/office/officeart/2005/8/layout/hierarchy1"/>
    <dgm:cxn modelId="{370C4CCC-9BEA-405D-AB06-D3F7D9BAE9CD}" type="presOf" srcId="{D7C63F59-7D35-487E-B836-FBCD65C02DC1}" destId="{9F09E4D2-BC53-4C30-8BE0-054720475379}" srcOrd="0" destOrd="0" presId="urn:microsoft.com/office/officeart/2005/8/layout/hierarchy1"/>
    <dgm:cxn modelId="{E88A0199-1BE6-40DA-ACCF-55EF620F2C1D}" type="presOf" srcId="{D59305F8-1AC0-4DB1-8389-03316E0A49D6}" destId="{4171F4C5-17F7-444A-BF69-5EF9069DE774}" srcOrd="0" destOrd="0" presId="urn:microsoft.com/office/officeart/2005/8/layout/hierarchy1"/>
    <dgm:cxn modelId="{5300CDB3-0F17-460D-9938-342E41B961A3}" type="presOf" srcId="{BCD06E63-5EAF-4DCB-963C-709B794DC758}" destId="{CBCC8E6F-4A47-45AA-A3AA-60358DF002A9}" srcOrd="0" destOrd="0" presId="urn:microsoft.com/office/officeart/2005/8/layout/hierarchy1"/>
    <dgm:cxn modelId="{7CEE95DB-1FD0-47A3-A09D-355E40249463}" srcId="{D7C63F59-7D35-487E-B836-FBCD65C02DC1}" destId="{1FA96DC8-AF2C-40E3-BC1C-C7E1F0D8716C}" srcOrd="1" destOrd="0" parTransId="{69B7B7F5-B2CE-40FD-9FC2-CCD66520C015}" sibTransId="{D257EDDC-8CFD-48FB-B822-1EBD46186DF6}"/>
    <dgm:cxn modelId="{8486B6D2-02FA-448C-B589-C1BC9865C6FD}" srcId="{BCD06E63-5EAF-4DCB-963C-709B794DC758}" destId="{D7C63F59-7D35-487E-B836-FBCD65C02DC1}" srcOrd="0" destOrd="0" parTransId="{91AB10E7-857E-4105-8459-015BDB78FB76}" sibTransId="{FE53BBEE-C8EA-4E18-88EC-97B202C806EA}"/>
    <dgm:cxn modelId="{6230C287-14E0-447C-842C-1A9E57BF279F}" srcId="{D7C63F59-7D35-487E-B836-FBCD65C02DC1}" destId="{D59305F8-1AC0-4DB1-8389-03316E0A49D6}" srcOrd="0" destOrd="0" parTransId="{BEA1AAC4-179B-4BA8-B1A5-3C6CAB0A0522}" sibTransId="{DA1DDD00-ED45-46FC-AD95-023369AF2F33}"/>
    <dgm:cxn modelId="{D84AD348-FA24-4ABA-86B8-8098D5057EC5}" type="presOf" srcId="{BEA1AAC4-179B-4BA8-B1A5-3C6CAB0A0522}" destId="{0BF49C12-DAD0-4524-9D65-DB2BAFF8E260}" srcOrd="0" destOrd="0" presId="urn:microsoft.com/office/officeart/2005/8/layout/hierarchy1"/>
    <dgm:cxn modelId="{BB51168C-2BCB-4CBB-85F0-E6D022824DCC}" type="presOf" srcId="{1FA96DC8-AF2C-40E3-BC1C-C7E1F0D8716C}" destId="{F4F18B0D-50E7-41AA-BAA2-286964B12296}" srcOrd="0" destOrd="0" presId="urn:microsoft.com/office/officeart/2005/8/layout/hierarchy1"/>
    <dgm:cxn modelId="{CAABC541-99CA-4D8E-B001-676868273963}" type="presParOf" srcId="{CBCC8E6F-4A47-45AA-A3AA-60358DF002A9}" destId="{437A0831-2783-4F0C-A6FC-D357F71E96B4}" srcOrd="0" destOrd="0" presId="urn:microsoft.com/office/officeart/2005/8/layout/hierarchy1"/>
    <dgm:cxn modelId="{EFA23CA2-99A7-4CB4-B4EC-A039BF0A8666}" type="presParOf" srcId="{437A0831-2783-4F0C-A6FC-D357F71E96B4}" destId="{A4851A1A-4C51-45A3-9D83-0003392211FE}" srcOrd="0" destOrd="0" presId="urn:microsoft.com/office/officeart/2005/8/layout/hierarchy1"/>
    <dgm:cxn modelId="{7CB03046-6F3D-4897-B057-C8C9A128BAF4}" type="presParOf" srcId="{A4851A1A-4C51-45A3-9D83-0003392211FE}" destId="{9F1A7881-832B-4152-8904-1B90ED95C87B}" srcOrd="0" destOrd="0" presId="urn:microsoft.com/office/officeart/2005/8/layout/hierarchy1"/>
    <dgm:cxn modelId="{79BE6D93-213B-4472-82ED-28B96BF2C53B}" type="presParOf" srcId="{A4851A1A-4C51-45A3-9D83-0003392211FE}" destId="{9F09E4D2-BC53-4C30-8BE0-054720475379}" srcOrd="1" destOrd="0" presId="urn:microsoft.com/office/officeart/2005/8/layout/hierarchy1"/>
    <dgm:cxn modelId="{B08E803C-EF63-491F-90B4-AEB32DD1ACC6}" type="presParOf" srcId="{437A0831-2783-4F0C-A6FC-D357F71E96B4}" destId="{DB3ED2DA-F26C-40D4-828F-AE26A7D08D2B}" srcOrd="1" destOrd="0" presId="urn:microsoft.com/office/officeart/2005/8/layout/hierarchy1"/>
    <dgm:cxn modelId="{10C8DB57-D286-4E65-AAE3-655C1EA56C37}" type="presParOf" srcId="{DB3ED2DA-F26C-40D4-828F-AE26A7D08D2B}" destId="{0BF49C12-DAD0-4524-9D65-DB2BAFF8E260}" srcOrd="0" destOrd="0" presId="urn:microsoft.com/office/officeart/2005/8/layout/hierarchy1"/>
    <dgm:cxn modelId="{BA0E96FD-341C-410D-9A2C-B468A25CD13A}" type="presParOf" srcId="{DB3ED2DA-F26C-40D4-828F-AE26A7D08D2B}" destId="{E9EB9E4F-4D24-458E-B217-8446B751A003}" srcOrd="1" destOrd="0" presId="urn:microsoft.com/office/officeart/2005/8/layout/hierarchy1"/>
    <dgm:cxn modelId="{659CBB7A-3DE3-4ECD-A27B-801D8CEE1AA6}" type="presParOf" srcId="{E9EB9E4F-4D24-458E-B217-8446B751A003}" destId="{82CAE8F2-7E98-45C9-9699-9390A875E8EE}" srcOrd="0" destOrd="0" presId="urn:microsoft.com/office/officeart/2005/8/layout/hierarchy1"/>
    <dgm:cxn modelId="{C9F8D5DD-1A34-4F3B-870E-3A9E3F094233}" type="presParOf" srcId="{82CAE8F2-7E98-45C9-9699-9390A875E8EE}" destId="{A3BB24C1-A730-49F8-9196-950D1479502E}" srcOrd="0" destOrd="0" presId="urn:microsoft.com/office/officeart/2005/8/layout/hierarchy1"/>
    <dgm:cxn modelId="{E2BEEA63-D387-448F-A34E-760A4AEF864A}" type="presParOf" srcId="{82CAE8F2-7E98-45C9-9699-9390A875E8EE}" destId="{4171F4C5-17F7-444A-BF69-5EF9069DE774}" srcOrd="1" destOrd="0" presId="urn:microsoft.com/office/officeart/2005/8/layout/hierarchy1"/>
    <dgm:cxn modelId="{36EE3C70-DCDC-450C-8A3A-02F24298BBFE}" type="presParOf" srcId="{E9EB9E4F-4D24-458E-B217-8446B751A003}" destId="{DBC2779F-2123-4812-BC4B-D5E87BD34DE9}" srcOrd="1" destOrd="0" presId="urn:microsoft.com/office/officeart/2005/8/layout/hierarchy1"/>
    <dgm:cxn modelId="{B3D484F3-E530-4BC6-ADE5-1D280510242C}" type="presParOf" srcId="{DB3ED2DA-F26C-40D4-828F-AE26A7D08D2B}" destId="{DBA5CCDF-CF2A-4880-AA02-6408B32AD172}" srcOrd="2" destOrd="0" presId="urn:microsoft.com/office/officeart/2005/8/layout/hierarchy1"/>
    <dgm:cxn modelId="{3A71C28A-E4C3-491F-92D2-35C0ECDCEBD9}" type="presParOf" srcId="{DB3ED2DA-F26C-40D4-828F-AE26A7D08D2B}" destId="{802C495C-ABFC-4779-AB09-BABB44F1E789}" srcOrd="3" destOrd="0" presId="urn:microsoft.com/office/officeart/2005/8/layout/hierarchy1"/>
    <dgm:cxn modelId="{F7C135E2-8AB3-4C40-AF55-5A45DE90A73B}" type="presParOf" srcId="{802C495C-ABFC-4779-AB09-BABB44F1E789}" destId="{0EA7968B-BD8D-403F-B8D7-922815E94842}" srcOrd="0" destOrd="0" presId="urn:microsoft.com/office/officeart/2005/8/layout/hierarchy1"/>
    <dgm:cxn modelId="{4EA9A9D8-07EC-4451-8572-8AAF17825355}" type="presParOf" srcId="{0EA7968B-BD8D-403F-B8D7-922815E94842}" destId="{B08DEB66-4C70-49DD-9FDA-570D87323AA3}" srcOrd="0" destOrd="0" presId="urn:microsoft.com/office/officeart/2005/8/layout/hierarchy1"/>
    <dgm:cxn modelId="{5D2CA0B1-6EF8-40FA-A611-918EC5FAC3B9}" type="presParOf" srcId="{0EA7968B-BD8D-403F-B8D7-922815E94842}" destId="{F4F18B0D-50E7-41AA-BAA2-286964B12296}" srcOrd="1" destOrd="0" presId="urn:microsoft.com/office/officeart/2005/8/layout/hierarchy1"/>
    <dgm:cxn modelId="{CF609E15-4769-4251-A704-1E9CAEFD96BD}" type="presParOf" srcId="{802C495C-ABFC-4779-AB09-BABB44F1E789}" destId="{80E5D486-A8EE-4012-A88E-431A0E2FCE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CCDF-CF2A-4880-AA02-6408B32AD172}">
      <dsp:nvSpPr>
        <dsp:cNvPr id="0" name=""/>
        <dsp:cNvSpPr/>
      </dsp:nvSpPr>
      <dsp:spPr>
        <a:xfrm>
          <a:off x="5305080" y="2021800"/>
          <a:ext cx="1918068" cy="925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912"/>
              </a:lnTo>
              <a:lnTo>
                <a:pt x="1918068" y="630912"/>
              </a:lnTo>
              <a:lnTo>
                <a:pt x="1918068" y="9258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9C12-DAD0-4524-9D65-DB2BAFF8E260}">
      <dsp:nvSpPr>
        <dsp:cNvPr id="0" name=""/>
        <dsp:cNvSpPr/>
      </dsp:nvSpPr>
      <dsp:spPr>
        <a:xfrm>
          <a:off x="3332450" y="2021800"/>
          <a:ext cx="1972630" cy="925809"/>
        </a:xfrm>
        <a:custGeom>
          <a:avLst/>
          <a:gdLst/>
          <a:ahLst/>
          <a:cxnLst/>
          <a:rect l="0" t="0" r="0" b="0"/>
          <a:pathLst>
            <a:path>
              <a:moveTo>
                <a:pt x="1972630" y="0"/>
              </a:moveTo>
              <a:lnTo>
                <a:pt x="1972630" y="630912"/>
              </a:lnTo>
              <a:lnTo>
                <a:pt x="0" y="630912"/>
              </a:lnTo>
              <a:lnTo>
                <a:pt x="0" y="9258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A7881-832B-4152-8904-1B90ED95C87B}">
      <dsp:nvSpPr>
        <dsp:cNvPr id="0" name=""/>
        <dsp:cNvSpPr/>
      </dsp:nvSpPr>
      <dsp:spPr>
        <a:xfrm>
          <a:off x="3713431" y="404"/>
          <a:ext cx="3183299" cy="2021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9E4D2-BC53-4C30-8BE0-054720475379}">
      <dsp:nvSpPr>
        <dsp:cNvPr id="0" name=""/>
        <dsp:cNvSpPr/>
      </dsp:nvSpPr>
      <dsp:spPr>
        <a:xfrm>
          <a:off x="4067131" y="336419"/>
          <a:ext cx="3183299" cy="2021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TRANSPORT LAYER </a:t>
          </a:r>
          <a:endParaRPr lang="en-US" sz="4100" kern="1200" dirty="0"/>
        </a:p>
      </dsp:txBody>
      <dsp:txXfrm>
        <a:off x="4126336" y="395624"/>
        <a:ext cx="3064889" cy="1902985"/>
      </dsp:txXfrm>
    </dsp:sp>
    <dsp:sp modelId="{A3BB24C1-A730-49F8-9196-950D1479502E}">
      <dsp:nvSpPr>
        <dsp:cNvPr id="0" name=""/>
        <dsp:cNvSpPr/>
      </dsp:nvSpPr>
      <dsp:spPr>
        <a:xfrm>
          <a:off x="1740800" y="2947609"/>
          <a:ext cx="3183299" cy="2021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1F4C5-17F7-444A-BF69-5EF9069DE774}">
      <dsp:nvSpPr>
        <dsp:cNvPr id="0" name=""/>
        <dsp:cNvSpPr/>
      </dsp:nvSpPr>
      <dsp:spPr>
        <a:xfrm>
          <a:off x="2094500" y="3283624"/>
          <a:ext cx="3183299" cy="2021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TCP</a:t>
          </a:r>
          <a:endParaRPr lang="en-US" sz="4100" kern="1200" dirty="0"/>
        </a:p>
      </dsp:txBody>
      <dsp:txXfrm>
        <a:off x="2153705" y="3342829"/>
        <a:ext cx="3064889" cy="1902985"/>
      </dsp:txXfrm>
    </dsp:sp>
    <dsp:sp modelId="{B08DEB66-4C70-49DD-9FDA-570D87323AA3}">
      <dsp:nvSpPr>
        <dsp:cNvPr id="0" name=""/>
        <dsp:cNvSpPr/>
      </dsp:nvSpPr>
      <dsp:spPr>
        <a:xfrm>
          <a:off x="5631499" y="2947609"/>
          <a:ext cx="3183299" cy="2021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18B0D-50E7-41AA-BAA2-286964B12296}">
      <dsp:nvSpPr>
        <dsp:cNvPr id="0" name=""/>
        <dsp:cNvSpPr/>
      </dsp:nvSpPr>
      <dsp:spPr>
        <a:xfrm>
          <a:off x="5985199" y="3283624"/>
          <a:ext cx="3183299" cy="2021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UDP</a:t>
          </a:r>
          <a:endParaRPr lang="en-US" sz="4100" kern="1200" dirty="0"/>
        </a:p>
      </dsp:txBody>
      <dsp:txXfrm>
        <a:off x="6044404" y="3342829"/>
        <a:ext cx="3064889" cy="190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C2EAB-0B44-4400-BAA9-0293A238DE3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05710-DA79-4B3F-AC0C-095E92B9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05710-DA79-4B3F-AC0C-095E92B99D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05710-DA79-4B3F-AC0C-095E92B99D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05710-DA79-4B3F-AC0C-095E92B99D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05710-DA79-4B3F-AC0C-095E92B99D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05710-DA79-4B3F-AC0C-095E92B99D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05710-DA79-4B3F-AC0C-095E92B99D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1086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6511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90697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773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57357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820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943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302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740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08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21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09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103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34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63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73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8938-60EE-4C32-AF6F-3A83A8806A6A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B708EC-4FC0-4177-8AC7-7E1C3D92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594" y="327545"/>
            <a:ext cx="4134941" cy="1250517"/>
          </a:xfrm>
        </p:spPr>
        <p:txBody>
          <a:bodyPr/>
          <a:lstStyle/>
          <a:p>
            <a:r>
              <a:rPr lang="en-US" b="1" dirty="0" smtClean="0"/>
              <a:t>TCP v/s UDP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6902" y="4872251"/>
            <a:ext cx="2927794" cy="1435541"/>
          </a:xfrm>
        </p:spPr>
        <p:txBody>
          <a:bodyPr/>
          <a:lstStyle/>
          <a:p>
            <a:r>
              <a:rPr lang="en-US" dirty="0" smtClean="0"/>
              <a:t>Sachin Aryal</a:t>
            </a:r>
          </a:p>
          <a:p>
            <a:r>
              <a:rPr lang="en-US" dirty="0" smtClean="0"/>
              <a:t>             Sec :B   </a:t>
            </a:r>
          </a:p>
        </p:txBody>
      </p:sp>
    </p:spTree>
    <p:extLst>
      <p:ext uri="{BB962C8B-B14F-4D97-AF65-F5344CB8AC3E}">
        <p14:creationId xmlns:p14="http://schemas.microsoft.com/office/powerpoint/2010/main" val="94054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696779"/>
              </p:ext>
            </p:extLst>
          </p:nvPr>
        </p:nvGraphicFramePr>
        <p:xfrm>
          <a:off x="-440994" y="440757"/>
          <a:ext cx="10909300" cy="530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26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- User Datagram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144"/>
            <a:ext cx="8596668" cy="1824557"/>
          </a:xfrm>
        </p:spPr>
        <p:txBody>
          <a:bodyPr/>
          <a:lstStyle/>
          <a:p>
            <a:r>
              <a:rPr lang="en-US" dirty="0"/>
              <a:t>Used mainly for one way, short communications</a:t>
            </a:r>
          </a:p>
          <a:p>
            <a:r>
              <a:rPr lang="en-US" dirty="0"/>
              <a:t>datagrams don’t contain information about other packets</a:t>
            </a:r>
          </a:p>
          <a:p>
            <a:r>
              <a:rPr lang="en-US" dirty="0"/>
              <a:t>Each packet independent of each other</a:t>
            </a:r>
          </a:p>
          <a:p>
            <a:r>
              <a:rPr lang="en-US" dirty="0"/>
              <a:t>Messages can be no larger than the max UDP packet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61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32" y="363940"/>
            <a:ext cx="8596668" cy="1246496"/>
          </a:xfrm>
        </p:spPr>
        <p:txBody>
          <a:bodyPr>
            <a:normAutofit/>
          </a:bodyPr>
          <a:lstStyle/>
          <a:p>
            <a:r>
              <a:rPr lang="en-US" dirty="0" smtClean="0"/>
              <a:t>TCP </a:t>
            </a:r>
            <a:r>
              <a:rPr lang="en-US" dirty="0"/>
              <a:t>(Transmission </a:t>
            </a:r>
            <a:r>
              <a:rPr lang="en-US" dirty="0" smtClean="0"/>
              <a:t>Control </a:t>
            </a:r>
            <a:r>
              <a:rPr lang="en-US" dirty="0" smtClean="0"/>
              <a:t>Protocol)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6096"/>
            <a:ext cx="8596668" cy="3880773"/>
          </a:xfrm>
        </p:spPr>
        <p:txBody>
          <a:bodyPr/>
          <a:lstStyle/>
          <a:p>
            <a:r>
              <a:rPr lang="en-US" dirty="0"/>
              <a:t>Connection-oriented </a:t>
            </a:r>
            <a:r>
              <a:rPr lang="en-US" dirty="0" smtClean="0"/>
              <a:t>service.</a:t>
            </a:r>
          </a:p>
          <a:p>
            <a:pPr marL="0" indent="0">
              <a:buNone/>
            </a:pPr>
            <a:r>
              <a:rPr lang="en-US" dirty="0" smtClean="0"/>
              <a:t>	Telephone line</a:t>
            </a:r>
          </a:p>
          <a:p>
            <a:pPr marL="0" lvl="1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Similarly, in a network, the service user will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Establish a connection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the connection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Release the connection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sender, receiver and the network may conduct a negotiation about data transfer speed, maximum message size, </a:t>
            </a:r>
            <a:r>
              <a:rPr lang="en-US" dirty="0" err="1"/>
              <a:t>etc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87" y="4776717"/>
            <a:ext cx="4761714" cy="17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Applications of TCP and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5719"/>
            <a:ext cx="8596668" cy="4635643"/>
          </a:xfrm>
        </p:spPr>
        <p:txBody>
          <a:bodyPr>
            <a:normAutofit/>
          </a:bodyPr>
          <a:lstStyle/>
          <a:p>
            <a:r>
              <a:rPr lang="en-US" dirty="0"/>
              <a:t>Web browsing, email and file transfer are common </a:t>
            </a:r>
            <a:r>
              <a:rPr lang="en-US" dirty="0" smtClean="0"/>
              <a:t>applications. </a:t>
            </a:r>
          </a:p>
          <a:p>
            <a:r>
              <a:rPr lang="en-US" dirty="0"/>
              <a:t>TCP is used to control segment size, rate of data exchange, flow control and network congestion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TCP is preferred where error correction facilities are required at network interface level</a:t>
            </a:r>
            <a:r>
              <a:rPr lang="en-US" dirty="0" smtClean="0"/>
              <a:t>.</a:t>
            </a:r>
          </a:p>
          <a:p>
            <a:r>
              <a:rPr lang="en-US" dirty="0"/>
              <a:t>UDP is largely used by time sensitive applications as well as by servers that answer small queries from huge number of clients. </a:t>
            </a:r>
            <a:endParaRPr lang="en-US" dirty="0" smtClean="0"/>
          </a:p>
          <a:p>
            <a:r>
              <a:rPr lang="en-US" dirty="0" smtClean="0"/>
              <a:t>UDP </a:t>
            </a:r>
            <a:r>
              <a:rPr lang="en-US" dirty="0"/>
              <a:t>is commonly used in Domain Name System, Voice over IP, Trivial File Transfer Protocol and online games.</a:t>
            </a:r>
          </a:p>
        </p:txBody>
      </p:sp>
    </p:spTree>
    <p:extLst>
      <p:ext uri="{BB962C8B-B14F-4D97-AF65-F5344CB8AC3E}">
        <p14:creationId xmlns:p14="http://schemas.microsoft.com/office/powerpoint/2010/main" val="2462472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TCP and UDP Works?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9844" y="2324336"/>
            <a:ext cx="4502000" cy="318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83" y="2423082"/>
            <a:ext cx="4447024" cy="308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787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TCP </a:t>
            </a:r>
            <a:r>
              <a:rPr lang="en-US" dirty="0" err="1" smtClean="0"/>
              <a:t>vs</a:t>
            </a:r>
            <a:r>
              <a:rPr lang="en-US" dirty="0" smtClean="0"/>
              <a:t>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TCP has a more complex frame structure. This is due to the fact that TCP is a connection-oriented protocol. The extra fields are need to ensure the guaranteed delivery offered by TCP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" dirty="0">
                <a:solidFill>
                  <a:srgbClr val="000000"/>
                </a:solidFill>
              </a:rPr>
              <a:t>UDP is suitable for applications that need fast, efficient transmission, such as games. UDP's stateless nature is also useful for servers that answer small queries from huge numbers of clients.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90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TCP and UDP by other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" sz="2400" b="1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TCP</a:t>
            </a:r>
            <a:r>
              <a:rPr lang="en" dirty="0" smtClean="0"/>
              <a:t> </a:t>
            </a:r>
            <a:r>
              <a:rPr lang="en" dirty="0"/>
              <a:t>: HTTP, HTTPs, FTP, </a:t>
            </a:r>
            <a:r>
              <a:rPr lang="en" dirty="0" smtClean="0"/>
              <a:t>SMTP</a:t>
            </a:r>
            <a:r>
              <a:rPr lang="en" dirty="0"/>
              <a:t>.</a:t>
            </a:r>
            <a:endParaRPr lang="en" dirty="0" smtClean="0"/>
          </a:p>
          <a:p>
            <a:pPr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UDP</a:t>
            </a:r>
            <a:r>
              <a:rPr lang="en" dirty="0" smtClean="0"/>
              <a:t> </a:t>
            </a:r>
            <a:r>
              <a:rPr lang="en" dirty="0"/>
              <a:t>: </a:t>
            </a:r>
            <a:r>
              <a:rPr lang="en" dirty="0" smtClean="0"/>
              <a:t>DNS, VOIP</a:t>
            </a:r>
            <a:r>
              <a:rPr lang="e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9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rot="17919915">
            <a:off x="2443505" y="16971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       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58276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262</Words>
  <Application>Microsoft Office PowerPoint</Application>
  <PresentationFormat>Custom</PresentationFormat>
  <Paragraphs>47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TCP v/s UDP</vt:lpstr>
      <vt:lpstr>PowerPoint Presentation</vt:lpstr>
      <vt:lpstr>UDP - User Datagram Protocol</vt:lpstr>
      <vt:lpstr>TCP (Transmission Control Protocol) </vt:lpstr>
      <vt:lpstr>Different Applications of TCP and UDP</vt:lpstr>
      <vt:lpstr>How TCP and UDP Works?</vt:lpstr>
      <vt:lpstr>       TCP vs UDP</vt:lpstr>
      <vt:lpstr>Use of TCP and UDP by other Protocols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v/s UDP</dc:title>
  <dc:creator>prashanth galagali</dc:creator>
  <cp:lastModifiedBy>sachin</cp:lastModifiedBy>
  <cp:revision>37</cp:revision>
  <dcterms:created xsi:type="dcterms:W3CDTF">2015-03-26T08:20:22Z</dcterms:created>
  <dcterms:modified xsi:type="dcterms:W3CDTF">2015-06-19T08:03:51Z</dcterms:modified>
</cp:coreProperties>
</file>