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Circuit Switching Vs Packet Switching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Sunil Shrestha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Batch 2016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Packet Switching (Disadvantage)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bandwidth reserved, packets have to wait long.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Introduces queuing delay and congestion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Mobile Telephone System</a:t>
            </a:r>
            <a:endParaRPr/>
          </a:p>
        </p:txBody>
      </p:sp>
      <p:graphicFrame>
        <p:nvGraphicFramePr>
          <p:cNvPr id="93" name="Table 2"/>
          <p:cNvGraphicFramePr/>
          <p:nvPr/>
        </p:nvGraphicFramePr>
        <p:xfrm>
          <a:off x="504000" y="1769040"/>
          <a:ext cx="9070920" cy="3741840"/>
        </p:xfrm>
        <a:graphic>
          <a:graphicData uri="http://schemas.openxmlformats.org/drawingml/2006/table">
            <a:tbl>
              <a:tblPr/>
              <a:tblGrid>
                <a:gridCol w="3738960"/>
                <a:gridCol w="2308320"/>
                <a:gridCol w="3024000"/>
              </a:tblGrid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Item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Circuit Switching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Packet Switching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Call setup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Required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Not needed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Dedicated physical path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Each packet follow same</a:t>
                      </a:r>
                      <a:endParaRPr/>
                    </a:p>
                    <a:p>
                      <a:r>
                        <a:rPr lang="en-US">
                          <a:latin typeface="Arial"/>
                        </a:rPr>
                        <a:t> </a:t>
                      </a:r>
                      <a:r>
                        <a:rPr lang="en-US">
                          <a:latin typeface="Arial"/>
                        </a:rPr>
                        <a:t>route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Packets arrive in order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Is Switch crash fatal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Bandwidth Available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Fixed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Dynamic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Time of possible congestion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At setuptime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On every Packets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Potentially wasted bandwidth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Store-and-forward transmission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No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Yes</a:t>
                      </a:r>
                      <a:endParaRPr/>
                    </a:p>
                  </a:txBody>
                  <a:tcPr/>
                </a:tc>
              </a:tr>
              <a:tr h="3402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Charging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per minute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Arial"/>
                        </a:rPr>
                        <a:t>Per packets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   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algn="ctr">
              <a:buSzPct val="45000"/>
              <a:buFont typeface="StarSymbol"/>
              <a:buChar char=""/>
            </a:pPr>
            <a:endParaRPr/>
          </a:p>
          <a:p>
            <a:pPr algn="ctr">
              <a:buSzPct val="45000"/>
              <a:buFont typeface="StarSymbol"/>
              <a:buChar char=""/>
            </a:pPr>
            <a:endParaRPr/>
          </a:p>
          <a:p>
            <a:pPr algn="ctr">
              <a:buSzPct val="45000"/>
              <a:buFont typeface="StarSymbol"/>
              <a:buChar char=""/>
            </a:pPr>
            <a:endParaRPr/>
          </a:p>
          <a:p>
            <a:pPr algn="ctr">
              <a:buSzPct val="45000"/>
              <a:buFont typeface="StarSymbol"/>
              <a:buChar char=""/>
            </a:pPr>
            <a:endParaRPr/>
          </a:p>
          <a:p>
            <a:pPr algn="ctr">
              <a:buSzPct val="45000"/>
              <a:buFont typeface="StarSymbol"/>
              <a:buChar char=""/>
            </a:pPr>
            <a:endParaRPr/>
          </a:p>
          <a:p>
            <a:pPr algn="ctr">
              <a:buSzPct val="45000"/>
              <a:buFont typeface="StarSymbol"/>
              <a:buChar char=""/>
            </a:pPr>
            <a:r>
              <a:rPr lang="en-US" sz="3200">
                <a:latin typeface="Arial"/>
              </a:rPr>
              <a:t>Thank You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Contents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Basic Introduction to circuit switching and packet switching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Diagram of circuit switching and packet switching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Advantage and Disadvantage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Mobile Telephone System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Basic Introduction to Circuit Switching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Two nodes communicating over dedicated path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Need of pre specified route for data transfer(no other data can interfere)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Designed for voice application (Telephone)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Before user making a call, critical path between caller and called is established over network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Application using it will follow three phases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Establish a connection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Transfer the data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800">
                <a:latin typeface="Arial"/>
              </a:rPr>
              <a:t>Disconnect the circuit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Diagram of Circuit Switching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0920" y="1768680"/>
            <a:ext cx="705672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Basic Introduction to Packet Switching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The entire message is broken down into smaller chunks called packets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Switching information added in header of each packet and transmitted independently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It enhance line efficiency as packets from multiple applications can be multiplexed over a carrier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Arial"/>
              </a:rPr>
              <a:t>Packets are stored and forwarded according to priority to provide quality service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Diagram of Packet Switching</a:t>
            </a:r>
            <a:endParaRPr/>
          </a:p>
        </p:txBody>
      </p:sp>
      <p:pic>
        <p:nvPicPr>
          <p:cNvPr id="8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6360" y="1768680"/>
            <a:ext cx="586584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Circuit Switching (Advantage)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Guaranteed service with dedicated lines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Bandwidth reserved (quality assurance)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Only delay is propagation delay (5 ms per 1000km)</a:t>
            </a:r>
            <a:endParaRPr/>
          </a:p>
          <a:p>
            <a:pPr>
              <a:buSzPct val="45000"/>
              <a:buFont typeface="StarSymbol"/>
              <a:buChar char=""/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Circuit Switching (Disadvantages)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Elapsed time 10 sec or more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Maximum resource unused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Bandwidth is wasted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Charging is based on distance and time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Packet Switching (Advantage)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 places tight upper limit on size of packet which prevent from monopolize over transition line. Hence handle interactive traffic.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No need to setup dedicated path and router used to store-and-forward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 is more fault tolerant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Packets can be routed around dead switches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