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1.jpeg" ContentType="image/jpe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18"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19"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20"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121" name="PlaceHolder 5"/>
          <p:cNvSpPr>
            <a:spLocks noGrp="1"/>
          </p:cNvSpPr>
          <p:nvPr>
            <p:ph type="sldNum"/>
          </p:nvPr>
        </p:nvSpPr>
        <p:spPr>
          <a:xfrm>
            <a:off x="4278960" y="10157400"/>
            <a:ext cx="3280680" cy="534240"/>
          </a:xfrm>
          <a:prstGeom prst="rect">
            <a:avLst/>
          </a:prstGeom>
        </p:spPr>
        <p:txBody>
          <a:bodyPr lIns="0" rIns="0" tIns="0" bIns="0" anchor="b"/>
          <a:p>
            <a:pPr algn="r"/>
            <a:fld id="{4048141A-CD35-4D95-9D5D-3D1C312C03A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4398840" y="9555120"/>
            <a:ext cx="3371400" cy="501120"/>
          </a:xfrm>
          <a:prstGeom prst="rect">
            <a:avLst/>
          </a:prstGeom>
        </p:spPr>
        <p:txBody>
          <a:bodyPr lIns="0" rIns="0" tIns="0" bIns="0" anchor="b"/>
          <a:p>
            <a:pPr algn="r">
              <a:lnSpc>
                <a:spcPct val="95000"/>
              </a:lnSpc>
            </a:pPr>
            <a:fld id="{5FC36096-8306-4053-B21E-6269DDFF8705}" type="slidenum">
              <a:rPr lang="en-US" sz="1400">
                <a:solidFill>
                  <a:srgbClr val="000000"/>
                </a:solidFill>
                <a:latin typeface="Times New Roman"/>
                <a:ea typeface="+mn-ea"/>
              </a:rPr>
              <a:t>&lt;number&gt;</a:t>
            </a:fld>
            <a:endParaRPr/>
          </a:p>
        </p:txBody>
      </p:sp>
      <p:sp>
        <p:nvSpPr>
          <p:cNvPr id="156" name="PlaceHolder 2"/>
          <p:cNvSpPr>
            <a:spLocks noGrp="1"/>
          </p:cNvSpPr>
          <p:nvPr>
            <p:ph type="body"/>
          </p:nvPr>
        </p:nvSpPr>
        <p:spPr>
          <a:xfrm>
            <a:off x="777960" y="4776840"/>
            <a:ext cx="6217920" cy="4525560"/>
          </a:xfrm>
          <a:prstGeom prst="rect">
            <a:avLst/>
          </a:prstGeom>
        </p:spPr>
        <p:txBody>
          <a:bodyPr lIns="0" rIns="0" tIns="0" bIns="0" anchor="ctr"/>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398840" y="9555120"/>
            <a:ext cx="3371400" cy="501120"/>
          </a:xfrm>
          <a:prstGeom prst="rect">
            <a:avLst/>
          </a:prstGeom>
        </p:spPr>
        <p:txBody>
          <a:bodyPr lIns="0" rIns="0" tIns="0" bIns="0" anchor="b"/>
          <a:p>
            <a:pPr algn="r">
              <a:lnSpc>
                <a:spcPct val="95000"/>
              </a:lnSpc>
            </a:pPr>
            <a:fld id="{1DC09540-B98A-40AF-8754-5A809DAC08FA}" type="slidenum">
              <a:rPr lang="en-US" sz="1400">
                <a:solidFill>
                  <a:srgbClr val="000000"/>
                </a:solidFill>
                <a:latin typeface="Times New Roman"/>
                <a:ea typeface="+mn-ea"/>
              </a:rPr>
              <a:t>&lt;number&gt;</a:t>
            </a:fld>
            <a:endParaRPr/>
          </a:p>
        </p:txBody>
      </p:sp>
      <p:sp>
        <p:nvSpPr>
          <p:cNvPr id="158" name="PlaceHolder 2"/>
          <p:cNvSpPr>
            <a:spLocks noGrp="1"/>
          </p:cNvSpPr>
          <p:nvPr>
            <p:ph type="body"/>
          </p:nvPr>
        </p:nvSpPr>
        <p:spPr>
          <a:xfrm>
            <a:off x="777960" y="4776840"/>
            <a:ext cx="6217920" cy="4435200"/>
          </a:xfrm>
          <a:prstGeom prst="rect">
            <a:avLst/>
          </a:prstGeom>
        </p:spPr>
        <p:txBody>
          <a:bodyPr lIns="0" rIns="0" tIns="0" bIns="0" anchor="ctr"/>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4398840" y="9555120"/>
            <a:ext cx="3371400" cy="501120"/>
          </a:xfrm>
          <a:prstGeom prst="rect">
            <a:avLst/>
          </a:prstGeom>
        </p:spPr>
        <p:txBody>
          <a:bodyPr lIns="0" rIns="0" tIns="0" bIns="0" anchor="b"/>
          <a:p>
            <a:pPr algn="r">
              <a:lnSpc>
                <a:spcPct val="95000"/>
              </a:lnSpc>
            </a:pPr>
            <a:fld id="{56B837C7-3967-4B0B-B003-2B7CA23CC199}" type="slidenum">
              <a:rPr lang="en-US" sz="1400">
                <a:solidFill>
                  <a:srgbClr val="000000"/>
                </a:solidFill>
                <a:latin typeface="Times New Roman"/>
                <a:ea typeface="+mn-ea"/>
              </a:rPr>
              <a:t>&lt;number&gt;</a:t>
            </a:fld>
            <a:endParaRPr/>
          </a:p>
        </p:txBody>
      </p:sp>
      <p:sp>
        <p:nvSpPr>
          <p:cNvPr id="160" name="PlaceHolder 2"/>
          <p:cNvSpPr>
            <a:spLocks noGrp="1"/>
          </p:cNvSpPr>
          <p:nvPr>
            <p:ph type="body"/>
          </p:nvPr>
        </p:nvSpPr>
        <p:spPr>
          <a:xfrm>
            <a:off x="777960" y="4776840"/>
            <a:ext cx="6217920" cy="4435200"/>
          </a:xfrm>
          <a:prstGeom prst="rect">
            <a:avLst/>
          </a:prstGeom>
        </p:spPr>
        <p:txBody>
          <a:bodyPr lIns="0" rIns="0" tIns="0" bIns="0" anchor="ctr"/>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4398840" y="9555120"/>
            <a:ext cx="3371400" cy="501120"/>
          </a:xfrm>
          <a:prstGeom prst="rect">
            <a:avLst/>
          </a:prstGeom>
        </p:spPr>
        <p:txBody>
          <a:bodyPr lIns="0" rIns="0" tIns="0" bIns="0" anchor="b"/>
          <a:p>
            <a:pPr algn="r">
              <a:lnSpc>
                <a:spcPct val="95000"/>
              </a:lnSpc>
            </a:pPr>
            <a:fld id="{D098E851-28D6-42ED-B792-67CC8D692C1E}" type="slidenum">
              <a:rPr lang="en-US" sz="1400">
                <a:solidFill>
                  <a:srgbClr val="000000"/>
                </a:solidFill>
                <a:latin typeface="Times New Roman"/>
                <a:ea typeface="+mn-ea"/>
              </a:rPr>
              <a:t>&lt;number&gt;</a:t>
            </a:fld>
            <a:endParaRPr/>
          </a:p>
        </p:txBody>
      </p:sp>
      <p:sp>
        <p:nvSpPr>
          <p:cNvPr id="162" name="PlaceHolder 2"/>
          <p:cNvSpPr>
            <a:spLocks noGrp="1"/>
          </p:cNvSpPr>
          <p:nvPr>
            <p:ph type="body"/>
          </p:nvPr>
        </p:nvSpPr>
        <p:spPr>
          <a:xfrm>
            <a:off x="777960" y="4776840"/>
            <a:ext cx="6217920" cy="4435200"/>
          </a:xfrm>
          <a:prstGeom prst="rect">
            <a:avLst/>
          </a:prstGeom>
        </p:spPr>
        <p:txBody>
          <a:bodyPr lIns="0" rIns="0" tIns="0" bIns="0" anchor="ctr"/>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398840" y="9555120"/>
            <a:ext cx="3371400" cy="501120"/>
          </a:xfrm>
          <a:prstGeom prst="rect">
            <a:avLst/>
          </a:prstGeom>
        </p:spPr>
        <p:txBody>
          <a:bodyPr lIns="0" rIns="0" tIns="0" bIns="0" anchor="b"/>
          <a:p>
            <a:pPr algn="r">
              <a:lnSpc>
                <a:spcPct val="95000"/>
              </a:lnSpc>
            </a:pPr>
            <a:fld id="{D1EA43AD-5B11-4B9E-8FDE-C29ED969BAD3}" type="slidenum">
              <a:rPr lang="en-US" sz="1400">
                <a:solidFill>
                  <a:srgbClr val="000000"/>
                </a:solidFill>
                <a:latin typeface="Times New Roman"/>
                <a:ea typeface="+mn-ea"/>
              </a:rPr>
              <a:t>&lt;number&gt;</a:t>
            </a:fld>
            <a:endParaRPr/>
          </a:p>
        </p:txBody>
      </p:sp>
      <p:sp>
        <p:nvSpPr>
          <p:cNvPr id="164" name="PlaceHolder 2"/>
          <p:cNvSpPr>
            <a:spLocks noGrp="1"/>
          </p:cNvSpPr>
          <p:nvPr>
            <p:ph type="body"/>
          </p:nvPr>
        </p:nvSpPr>
        <p:spPr>
          <a:xfrm>
            <a:off x="777960" y="4776840"/>
            <a:ext cx="6217920" cy="4435200"/>
          </a:xfrm>
          <a:prstGeom prst="rect">
            <a:avLst/>
          </a:prstGeom>
        </p:spPr>
        <p:txBody>
          <a:bodyPr lIns="0" rIns="0" tIns="0" bIns="0" anchor="ct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27" name="PlaceHolder 2"/>
          <p:cNvSpPr>
            <a:spLocks noGrp="1"/>
          </p:cNvSpPr>
          <p:nvPr>
            <p:ph type="body"/>
          </p:nvPr>
        </p:nvSpPr>
        <p:spPr>
          <a:xfrm>
            <a:off x="796320" y="3204000"/>
            <a:ext cx="8568000" cy="788400"/>
          </a:xfrm>
          <a:prstGeom prst="rect">
            <a:avLst/>
          </a:prstGeom>
        </p:spPr>
        <p:txBody>
          <a:bodyPr lIns="0" rIns="0" tIns="0" bIns="0"/>
          <a:p>
            <a:endParaRPr/>
          </a:p>
        </p:txBody>
      </p:sp>
      <p:sp>
        <p:nvSpPr>
          <p:cNvPr id="28" name="PlaceHolder 3"/>
          <p:cNvSpPr>
            <a:spLocks noGrp="1"/>
          </p:cNvSpPr>
          <p:nvPr>
            <p:ph type="body"/>
          </p:nvPr>
        </p:nvSpPr>
        <p:spPr>
          <a:xfrm>
            <a:off x="796320" y="4067640"/>
            <a:ext cx="8568000" cy="7884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30"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31"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32" name="PlaceHolder 4"/>
          <p:cNvSpPr>
            <a:spLocks noGrp="1"/>
          </p:cNvSpPr>
          <p:nvPr>
            <p:ph type="body"/>
          </p:nvPr>
        </p:nvSpPr>
        <p:spPr>
          <a:xfrm>
            <a:off x="5186880" y="4067640"/>
            <a:ext cx="4181040" cy="788400"/>
          </a:xfrm>
          <a:prstGeom prst="rect">
            <a:avLst/>
          </a:prstGeom>
        </p:spPr>
        <p:txBody>
          <a:bodyPr lIns="0" rIns="0" tIns="0" bIns="0"/>
          <a:p>
            <a:endParaRPr/>
          </a:p>
        </p:txBody>
      </p:sp>
      <p:sp>
        <p:nvSpPr>
          <p:cNvPr id="33" name="PlaceHolder 5"/>
          <p:cNvSpPr>
            <a:spLocks noGrp="1"/>
          </p:cNvSpPr>
          <p:nvPr>
            <p:ph type="body"/>
          </p:nvPr>
        </p:nvSpPr>
        <p:spPr>
          <a:xfrm>
            <a:off x="796320" y="4067640"/>
            <a:ext cx="4181040" cy="7884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35" name="PlaceHolder 2"/>
          <p:cNvSpPr>
            <a:spLocks noGrp="1"/>
          </p:cNvSpPr>
          <p:nvPr>
            <p:ph type="body"/>
          </p:nvPr>
        </p:nvSpPr>
        <p:spPr>
          <a:xfrm>
            <a:off x="796320" y="3204000"/>
            <a:ext cx="8568000" cy="1653480"/>
          </a:xfrm>
          <a:prstGeom prst="rect">
            <a:avLst/>
          </a:prstGeom>
        </p:spPr>
        <p:txBody>
          <a:bodyPr lIns="0" rIns="0" tIns="0" bIns="0"/>
          <a:p>
            <a:endParaRPr/>
          </a:p>
        </p:txBody>
      </p:sp>
      <p:sp>
        <p:nvSpPr>
          <p:cNvPr id="36" name="PlaceHolder 3"/>
          <p:cNvSpPr>
            <a:spLocks noGrp="1"/>
          </p:cNvSpPr>
          <p:nvPr>
            <p:ph type="body"/>
          </p:nvPr>
        </p:nvSpPr>
        <p:spPr>
          <a:xfrm>
            <a:off x="796320" y="3204000"/>
            <a:ext cx="8568000" cy="1653480"/>
          </a:xfrm>
          <a:prstGeom prst="rect">
            <a:avLst/>
          </a:prstGeom>
        </p:spPr>
        <p:txBody>
          <a:bodyPr lIns="0" rIns="0" tIns="0" bIns="0"/>
          <a:p>
            <a:endParaRPr/>
          </a:p>
        </p:txBody>
      </p:sp>
      <p:pic>
        <p:nvPicPr>
          <p:cNvPr id="37" name="" descr=""/>
          <p:cNvPicPr/>
          <p:nvPr/>
        </p:nvPicPr>
        <p:blipFill>
          <a:blip r:embed="rId2"/>
          <a:stretch>
            <a:fillRect/>
          </a:stretch>
        </p:blipFill>
        <p:spPr>
          <a:xfrm>
            <a:off x="4043880" y="3203640"/>
            <a:ext cx="2072880" cy="1653480"/>
          </a:xfrm>
          <a:prstGeom prst="rect">
            <a:avLst/>
          </a:prstGeom>
          <a:ln>
            <a:noFill/>
          </a:ln>
        </p:spPr>
      </p:pic>
      <p:pic>
        <p:nvPicPr>
          <p:cNvPr id="38" name="" descr=""/>
          <p:cNvPicPr/>
          <p:nvPr/>
        </p:nvPicPr>
        <p:blipFill>
          <a:blip r:embed="rId3"/>
          <a:stretch>
            <a:fillRect/>
          </a:stretch>
        </p:blipFill>
        <p:spPr>
          <a:xfrm>
            <a:off x="4043880" y="3203640"/>
            <a:ext cx="2072880" cy="16534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45" name="PlaceHolder 2"/>
          <p:cNvSpPr>
            <a:spLocks noGrp="1"/>
          </p:cNvSpPr>
          <p:nvPr>
            <p:ph type="subTitle"/>
          </p:nvPr>
        </p:nvSpPr>
        <p:spPr>
          <a:xfrm>
            <a:off x="796320" y="3204000"/>
            <a:ext cx="8568000" cy="16538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47" name="PlaceHolder 2"/>
          <p:cNvSpPr>
            <a:spLocks noGrp="1"/>
          </p:cNvSpPr>
          <p:nvPr>
            <p:ph type="body"/>
          </p:nvPr>
        </p:nvSpPr>
        <p:spPr>
          <a:xfrm>
            <a:off x="796320" y="3204000"/>
            <a:ext cx="8568000" cy="16534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49" name="PlaceHolder 2"/>
          <p:cNvSpPr>
            <a:spLocks noGrp="1"/>
          </p:cNvSpPr>
          <p:nvPr>
            <p:ph type="body"/>
          </p:nvPr>
        </p:nvSpPr>
        <p:spPr>
          <a:xfrm>
            <a:off x="796320" y="3204000"/>
            <a:ext cx="4181040" cy="1653480"/>
          </a:xfrm>
          <a:prstGeom prst="rect">
            <a:avLst/>
          </a:prstGeom>
        </p:spPr>
        <p:txBody>
          <a:bodyPr lIns="0" rIns="0" tIns="0" bIns="0"/>
          <a:p>
            <a:endParaRPr/>
          </a:p>
        </p:txBody>
      </p:sp>
      <p:sp>
        <p:nvSpPr>
          <p:cNvPr id="50" name="PlaceHolder 3"/>
          <p:cNvSpPr>
            <a:spLocks noGrp="1"/>
          </p:cNvSpPr>
          <p:nvPr>
            <p:ph type="body"/>
          </p:nvPr>
        </p:nvSpPr>
        <p:spPr>
          <a:xfrm>
            <a:off x="5186880" y="3204000"/>
            <a:ext cx="4181040" cy="16534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96320" y="4857840"/>
            <a:ext cx="8568000" cy="15015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96320" y="4857840"/>
            <a:ext cx="8568000" cy="69602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54"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55" name="PlaceHolder 3"/>
          <p:cNvSpPr>
            <a:spLocks noGrp="1"/>
          </p:cNvSpPr>
          <p:nvPr>
            <p:ph type="body"/>
          </p:nvPr>
        </p:nvSpPr>
        <p:spPr>
          <a:xfrm>
            <a:off x="796320" y="4067640"/>
            <a:ext cx="4181040" cy="788400"/>
          </a:xfrm>
          <a:prstGeom prst="rect">
            <a:avLst/>
          </a:prstGeom>
        </p:spPr>
        <p:txBody>
          <a:bodyPr lIns="0" rIns="0" tIns="0" bIns="0"/>
          <a:p>
            <a:endParaRPr/>
          </a:p>
        </p:txBody>
      </p:sp>
      <p:sp>
        <p:nvSpPr>
          <p:cNvPr id="56" name="PlaceHolder 4"/>
          <p:cNvSpPr>
            <a:spLocks noGrp="1"/>
          </p:cNvSpPr>
          <p:nvPr>
            <p:ph type="body"/>
          </p:nvPr>
        </p:nvSpPr>
        <p:spPr>
          <a:xfrm>
            <a:off x="5186880" y="3204000"/>
            <a:ext cx="4181040" cy="16534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6" name="PlaceHolder 2"/>
          <p:cNvSpPr>
            <a:spLocks noGrp="1"/>
          </p:cNvSpPr>
          <p:nvPr>
            <p:ph type="subTitle"/>
          </p:nvPr>
        </p:nvSpPr>
        <p:spPr>
          <a:xfrm>
            <a:off x="796320" y="3204000"/>
            <a:ext cx="8568000" cy="16538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58" name="PlaceHolder 2"/>
          <p:cNvSpPr>
            <a:spLocks noGrp="1"/>
          </p:cNvSpPr>
          <p:nvPr>
            <p:ph type="body"/>
          </p:nvPr>
        </p:nvSpPr>
        <p:spPr>
          <a:xfrm>
            <a:off x="796320" y="3204000"/>
            <a:ext cx="4181040" cy="1653480"/>
          </a:xfrm>
          <a:prstGeom prst="rect">
            <a:avLst/>
          </a:prstGeom>
        </p:spPr>
        <p:txBody>
          <a:bodyPr lIns="0" rIns="0" tIns="0" bIns="0"/>
          <a:p>
            <a:endParaRPr/>
          </a:p>
        </p:txBody>
      </p:sp>
      <p:sp>
        <p:nvSpPr>
          <p:cNvPr id="59"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60" name="PlaceHolder 4"/>
          <p:cNvSpPr>
            <a:spLocks noGrp="1"/>
          </p:cNvSpPr>
          <p:nvPr>
            <p:ph type="body"/>
          </p:nvPr>
        </p:nvSpPr>
        <p:spPr>
          <a:xfrm>
            <a:off x="5186880" y="4067640"/>
            <a:ext cx="4181040" cy="7884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62"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63"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64" name="PlaceHolder 4"/>
          <p:cNvSpPr>
            <a:spLocks noGrp="1"/>
          </p:cNvSpPr>
          <p:nvPr>
            <p:ph type="body"/>
          </p:nvPr>
        </p:nvSpPr>
        <p:spPr>
          <a:xfrm>
            <a:off x="796320" y="4067640"/>
            <a:ext cx="8568000" cy="7884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66" name="PlaceHolder 2"/>
          <p:cNvSpPr>
            <a:spLocks noGrp="1"/>
          </p:cNvSpPr>
          <p:nvPr>
            <p:ph type="body"/>
          </p:nvPr>
        </p:nvSpPr>
        <p:spPr>
          <a:xfrm>
            <a:off x="796320" y="3204000"/>
            <a:ext cx="8568000" cy="788400"/>
          </a:xfrm>
          <a:prstGeom prst="rect">
            <a:avLst/>
          </a:prstGeom>
        </p:spPr>
        <p:txBody>
          <a:bodyPr lIns="0" rIns="0" tIns="0" bIns="0"/>
          <a:p>
            <a:endParaRPr/>
          </a:p>
        </p:txBody>
      </p:sp>
      <p:sp>
        <p:nvSpPr>
          <p:cNvPr id="67" name="PlaceHolder 3"/>
          <p:cNvSpPr>
            <a:spLocks noGrp="1"/>
          </p:cNvSpPr>
          <p:nvPr>
            <p:ph type="body"/>
          </p:nvPr>
        </p:nvSpPr>
        <p:spPr>
          <a:xfrm>
            <a:off x="796320" y="4067640"/>
            <a:ext cx="8568000" cy="7884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69"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70"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71" name="PlaceHolder 4"/>
          <p:cNvSpPr>
            <a:spLocks noGrp="1"/>
          </p:cNvSpPr>
          <p:nvPr>
            <p:ph type="body"/>
          </p:nvPr>
        </p:nvSpPr>
        <p:spPr>
          <a:xfrm>
            <a:off x="5186880" y="4067640"/>
            <a:ext cx="4181040" cy="788400"/>
          </a:xfrm>
          <a:prstGeom prst="rect">
            <a:avLst/>
          </a:prstGeom>
        </p:spPr>
        <p:txBody>
          <a:bodyPr lIns="0" rIns="0" tIns="0" bIns="0"/>
          <a:p>
            <a:endParaRPr/>
          </a:p>
        </p:txBody>
      </p:sp>
      <p:sp>
        <p:nvSpPr>
          <p:cNvPr id="72" name="PlaceHolder 5"/>
          <p:cNvSpPr>
            <a:spLocks noGrp="1"/>
          </p:cNvSpPr>
          <p:nvPr>
            <p:ph type="body"/>
          </p:nvPr>
        </p:nvSpPr>
        <p:spPr>
          <a:xfrm>
            <a:off x="796320" y="4067640"/>
            <a:ext cx="4181040" cy="7884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74" name="PlaceHolder 2"/>
          <p:cNvSpPr>
            <a:spLocks noGrp="1"/>
          </p:cNvSpPr>
          <p:nvPr>
            <p:ph type="body"/>
          </p:nvPr>
        </p:nvSpPr>
        <p:spPr>
          <a:xfrm>
            <a:off x="796320" y="3204000"/>
            <a:ext cx="8568000" cy="1653480"/>
          </a:xfrm>
          <a:prstGeom prst="rect">
            <a:avLst/>
          </a:prstGeom>
        </p:spPr>
        <p:txBody>
          <a:bodyPr lIns="0" rIns="0" tIns="0" bIns="0"/>
          <a:p>
            <a:endParaRPr/>
          </a:p>
        </p:txBody>
      </p:sp>
      <p:sp>
        <p:nvSpPr>
          <p:cNvPr id="75" name="PlaceHolder 3"/>
          <p:cNvSpPr>
            <a:spLocks noGrp="1"/>
          </p:cNvSpPr>
          <p:nvPr>
            <p:ph type="body"/>
          </p:nvPr>
        </p:nvSpPr>
        <p:spPr>
          <a:xfrm>
            <a:off x="796320" y="3204000"/>
            <a:ext cx="8568000" cy="1653480"/>
          </a:xfrm>
          <a:prstGeom prst="rect">
            <a:avLst/>
          </a:prstGeom>
        </p:spPr>
        <p:txBody>
          <a:bodyPr lIns="0" rIns="0" tIns="0" bIns="0"/>
          <a:p>
            <a:endParaRPr/>
          </a:p>
        </p:txBody>
      </p:sp>
      <p:pic>
        <p:nvPicPr>
          <p:cNvPr id="76" name="" descr=""/>
          <p:cNvPicPr/>
          <p:nvPr/>
        </p:nvPicPr>
        <p:blipFill>
          <a:blip r:embed="rId2"/>
          <a:stretch>
            <a:fillRect/>
          </a:stretch>
        </p:blipFill>
        <p:spPr>
          <a:xfrm>
            <a:off x="4043880" y="3203640"/>
            <a:ext cx="2072880" cy="1653480"/>
          </a:xfrm>
          <a:prstGeom prst="rect">
            <a:avLst/>
          </a:prstGeom>
          <a:ln>
            <a:noFill/>
          </a:ln>
        </p:spPr>
      </p:pic>
      <p:pic>
        <p:nvPicPr>
          <p:cNvPr id="77" name="" descr=""/>
          <p:cNvPicPr/>
          <p:nvPr/>
        </p:nvPicPr>
        <p:blipFill>
          <a:blip r:embed="rId3"/>
          <a:stretch>
            <a:fillRect/>
          </a:stretch>
        </p:blipFill>
        <p:spPr>
          <a:xfrm>
            <a:off x="4043880" y="3203640"/>
            <a:ext cx="2072880" cy="16534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84" name="PlaceHolder 2"/>
          <p:cNvSpPr>
            <a:spLocks noGrp="1"/>
          </p:cNvSpPr>
          <p:nvPr>
            <p:ph type="subTitle"/>
          </p:nvPr>
        </p:nvSpPr>
        <p:spPr>
          <a:xfrm>
            <a:off x="796320" y="3204000"/>
            <a:ext cx="8568000" cy="16538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86" name="PlaceHolder 2"/>
          <p:cNvSpPr>
            <a:spLocks noGrp="1"/>
          </p:cNvSpPr>
          <p:nvPr>
            <p:ph type="body"/>
          </p:nvPr>
        </p:nvSpPr>
        <p:spPr>
          <a:xfrm>
            <a:off x="796320" y="3204000"/>
            <a:ext cx="8568000" cy="16534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88" name="PlaceHolder 2"/>
          <p:cNvSpPr>
            <a:spLocks noGrp="1"/>
          </p:cNvSpPr>
          <p:nvPr>
            <p:ph type="body"/>
          </p:nvPr>
        </p:nvSpPr>
        <p:spPr>
          <a:xfrm>
            <a:off x="796320" y="3204000"/>
            <a:ext cx="4181040" cy="1653480"/>
          </a:xfrm>
          <a:prstGeom prst="rect">
            <a:avLst/>
          </a:prstGeom>
        </p:spPr>
        <p:txBody>
          <a:bodyPr lIns="0" rIns="0" tIns="0" bIns="0"/>
          <a:p>
            <a:endParaRPr/>
          </a:p>
        </p:txBody>
      </p:sp>
      <p:sp>
        <p:nvSpPr>
          <p:cNvPr id="89" name="PlaceHolder 3"/>
          <p:cNvSpPr>
            <a:spLocks noGrp="1"/>
          </p:cNvSpPr>
          <p:nvPr>
            <p:ph type="body"/>
          </p:nvPr>
        </p:nvSpPr>
        <p:spPr>
          <a:xfrm>
            <a:off x="5186880" y="3204000"/>
            <a:ext cx="4181040" cy="16534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96320" y="4857840"/>
            <a:ext cx="8568000" cy="15015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8" name="PlaceHolder 2"/>
          <p:cNvSpPr>
            <a:spLocks noGrp="1"/>
          </p:cNvSpPr>
          <p:nvPr>
            <p:ph type="body"/>
          </p:nvPr>
        </p:nvSpPr>
        <p:spPr>
          <a:xfrm>
            <a:off x="796320" y="3204000"/>
            <a:ext cx="8568000" cy="16534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96320" y="4857840"/>
            <a:ext cx="8568000" cy="69602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93"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94" name="PlaceHolder 3"/>
          <p:cNvSpPr>
            <a:spLocks noGrp="1"/>
          </p:cNvSpPr>
          <p:nvPr>
            <p:ph type="body"/>
          </p:nvPr>
        </p:nvSpPr>
        <p:spPr>
          <a:xfrm>
            <a:off x="796320" y="4067640"/>
            <a:ext cx="4181040" cy="788400"/>
          </a:xfrm>
          <a:prstGeom prst="rect">
            <a:avLst/>
          </a:prstGeom>
        </p:spPr>
        <p:txBody>
          <a:bodyPr lIns="0" rIns="0" tIns="0" bIns="0"/>
          <a:p>
            <a:endParaRPr/>
          </a:p>
        </p:txBody>
      </p:sp>
      <p:sp>
        <p:nvSpPr>
          <p:cNvPr id="95" name="PlaceHolder 4"/>
          <p:cNvSpPr>
            <a:spLocks noGrp="1"/>
          </p:cNvSpPr>
          <p:nvPr>
            <p:ph type="body"/>
          </p:nvPr>
        </p:nvSpPr>
        <p:spPr>
          <a:xfrm>
            <a:off x="5186880" y="3204000"/>
            <a:ext cx="4181040" cy="16534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97" name="PlaceHolder 2"/>
          <p:cNvSpPr>
            <a:spLocks noGrp="1"/>
          </p:cNvSpPr>
          <p:nvPr>
            <p:ph type="body"/>
          </p:nvPr>
        </p:nvSpPr>
        <p:spPr>
          <a:xfrm>
            <a:off x="796320" y="3204000"/>
            <a:ext cx="4181040" cy="1653480"/>
          </a:xfrm>
          <a:prstGeom prst="rect">
            <a:avLst/>
          </a:prstGeom>
        </p:spPr>
        <p:txBody>
          <a:bodyPr lIns="0" rIns="0" tIns="0" bIns="0"/>
          <a:p>
            <a:endParaRPr/>
          </a:p>
        </p:txBody>
      </p:sp>
      <p:sp>
        <p:nvSpPr>
          <p:cNvPr id="98"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99" name="PlaceHolder 4"/>
          <p:cNvSpPr>
            <a:spLocks noGrp="1"/>
          </p:cNvSpPr>
          <p:nvPr>
            <p:ph type="body"/>
          </p:nvPr>
        </p:nvSpPr>
        <p:spPr>
          <a:xfrm>
            <a:off x="5186880" y="4067640"/>
            <a:ext cx="4181040" cy="7884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01"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102"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103" name="PlaceHolder 4"/>
          <p:cNvSpPr>
            <a:spLocks noGrp="1"/>
          </p:cNvSpPr>
          <p:nvPr>
            <p:ph type="body"/>
          </p:nvPr>
        </p:nvSpPr>
        <p:spPr>
          <a:xfrm>
            <a:off x="796320" y="4067640"/>
            <a:ext cx="8568000" cy="7884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05" name="PlaceHolder 2"/>
          <p:cNvSpPr>
            <a:spLocks noGrp="1"/>
          </p:cNvSpPr>
          <p:nvPr>
            <p:ph type="body"/>
          </p:nvPr>
        </p:nvSpPr>
        <p:spPr>
          <a:xfrm>
            <a:off x="796320" y="3204000"/>
            <a:ext cx="8568000" cy="788400"/>
          </a:xfrm>
          <a:prstGeom prst="rect">
            <a:avLst/>
          </a:prstGeom>
        </p:spPr>
        <p:txBody>
          <a:bodyPr lIns="0" rIns="0" tIns="0" bIns="0"/>
          <a:p>
            <a:endParaRPr/>
          </a:p>
        </p:txBody>
      </p:sp>
      <p:sp>
        <p:nvSpPr>
          <p:cNvPr id="106" name="PlaceHolder 3"/>
          <p:cNvSpPr>
            <a:spLocks noGrp="1"/>
          </p:cNvSpPr>
          <p:nvPr>
            <p:ph type="body"/>
          </p:nvPr>
        </p:nvSpPr>
        <p:spPr>
          <a:xfrm>
            <a:off x="796320" y="4067640"/>
            <a:ext cx="8568000" cy="7884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08"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109"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110" name="PlaceHolder 4"/>
          <p:cNvSpPr>
            <a:spLocks noGrp="1"/>
          </p:cNvSpPr>
          <p:nvPr>
            <p:ph type="body"/>
          </p:nvPr>
        </p:nvSpPr>
        <p:spPr>
          <a:xfrm>
            <a:off x="5186880" y="4067640"/>
            <a:ext cx="4181040" cy="788400"/>
          </a:xfrm>
          <a:prstGeom prst="rect">
            <a:avLst/>
          </a:prstGeom>
        </p:spPr>
        <p:txBody>
          <a:bodyPr lIns="0" rIns="0" tIns="0" bIns="0"/>
          <a:p>
            <a:endParaRPr/>
          </a:p>
        </p:txBody>
      </p:sp>
      <p:sp>
        <p:nvSpPr>
          <p:cNvPr id="111" name="PlaceHolder 5"/>
          <p:cNvSpPr>
            <a:spLocks noGrp="1"/>
          </p:cNvSpPr>
          <p:nvPr>
            <p:ph type="body"/>
          </p:nvPr>
        </p:nvSpPr>
        <p:spPr>
          <a:xfrm>
            <a:off x="796320" y="4067640"/>
            <a:ext cx="4181040" cy="7884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13" name="PlaceHolder 2"/>
          <p:cNvSpPr>
            <a:spLocks noGrp="1"/>
          </p:cNvSpPr>
          <p:nvPr>
            <p:ph type="body"/>
          </p:nvPr>
        </p:nvSpPr>
        <p:spPr>
          <a:xfrm>
            <a:off x="796320" y="3204000"/>
            <a:ext cx="8568000" cy="1653480"/>
          </a:xfrm>
          <a:prstGeom prst="rect">
            <a:avLst/>
          </a:prstGeom>
        </p:spPr>
        <p:txBody>
          <a:bodyPr lIns="0" rIns="0" tIns="0" bIns="0"/>
          <a:p>
            <a:endParaRPr/>
          </a:p>
        </p:txBody>
      </p:sp>
      <p:sp>
        <p:nvSpPr>
          <p:cNvPr id="114" name="PlaceHolder 3"/>
          <p:cNvSpPr>
            <a:spLocks noGrp="1"/>
          </p:cNvSpPr>
          <p:nvPr>
            <p:ph type="body"/>
          </p:nvPr>
        </p:nvSpPr>
        <p:spPr>
          <a:xfrm>
            <a:off x="796320" y="3204000"/>
            <a:ext cx="8568000" cy="1653480"/>
          </a:xfrm>
          <a:prstGeom prst="rect">
            <a:avLst/>
          </a:prstGeom>
        </p:spPr>
        <p:txBody>
          <a:bodyPr lIns="0" rIns="0" tIns="0" bIns="0"/>
          <a:p>
            <a:endParaRPr/>
          </a:p>
        </p:txBody>
      </p:sp>
      <p:pic>
        <p:nvPicPr>
          <p:cNvPr id="115" name="" descr=""/>
          <p:cNvPicPr/>
          <p:nvPr/>
        </p:nvPicPr>
        <p:blipFill>
          <a:blip r:embed="rId2"/>
          <a:stretch>
            <a:fillRect/>
          </a:stretch>
        </p:blipFill>
        <p:spPr>
          <a:xfrm>
            <a:off x="4043880" y="3203640"/>
            <a:ext cx="2072880" cy="1653480"/>
          </a:xfrm>
          <a:prstGeom prst="rect">
            <a:avLst/>
          </a:prstGeom>
          <a:ln>
            <a:noFill/>
          </a:ln>
        </p:spPr>
      </p:pic>
      <p:pic>
        <p:nvPicPr>
          <p:cNvPr id="116" name="" descr=""/>
          <p:cNvPicPr/>
          <p:nvPr/>
        </p:nvPicPr>
        <p:blipFill>
          <a:blip r:embed="rId3"/>
          <a:stretch>
            <a:fillRect/>
          </a:stretch>
        </p:blipFill>
        <p:spPr>
          <a:xfrm>
            <a:off x="4043880" y="3203640"/>
            <a:ext cx="2072880" cy="16534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0" name="PlaceHolder 2"/>
          <p:cNvSpPr>
            <a:spLocks noGrp="1"/>
          </p:cNvSpPr>
          <p:nvPr>
            <p:ph type="body"/>
          </p:nvPr>
        </p:nvSpPr>
        <p:spPr>
          <a:xfrm>
            <a:off x="796320" y="3204000"/>
            <a:ext cx="4181040" cy="1653480"/>
          </a:xfrm>
          <a:prstGeom prst="rect">
            <a:avLst/>
          </a:prstGeom>
        </p:spPr>
        <p:txBody>
          <a:bodyPr lIns="0" rIns="0" tIns="0" bIns="0"/>
          <a:p>
            <a:endParaRPr/>
          </a:p>
        </p:txBody>
      </p:sp>
      <p:sp>
        <p:nvSpPr>
          <p:cNvPr id="11" name="PlaceHolder 3"/>
          <p:cNvSpPr>
            <a:spLocks noGrp="1"/>
          </p:cNvSpPr>
          <p:nvPr>
            <p:ph type="body"/>
          </p:nvPr>
        </p:nvSpPr>
        <p:spPr>
          <a:xfrm>
            <a:off x="5186880" y="3204000"/>
            <a:ext cx="4181040" cy="16534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96320" y="4857840"/>
            <a:ext cx="8568000" cy="15015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96320" y="4857840"/>
            <a:ext cx="8568000" cy="6960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5"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16" name="PlaceHolder 3"/>
          <p:cNvSpPr>
            <a:spLocks noGrp="1"/>
          </p:cNvSpPr>
          <p:nvPr>
            <p:ph type="body"/>
          </p:nvPr>
        </p:nvSpPr>
        <p:spPr>
          <a:xfrm>
            <a:off x="796320" y="4067640"/>
            <a:ext cx="4181040" cy="788400"/>
          </a:xfrm>
          <a:prstGeom prst="rect">
            <a:avLst/>
          </a:prstGeom>
        </p:spPr>
        <p:txBody>
          <a:bodyPr lIns="0" rIns="0" tIns="0" bIns="0"/>
          <a:p>
            <a:endParaRPr/>
          </a:p>
        </p:txBody>
      </p:sp>
      <p:sp>
        <p:nvSpPr>
          <p:cNvPr id="17" name="PlaceHolder 4"/>
          <p:cNvSpPr>
            <a:spLocks noGrp="1"/>
          </p:cNvSpPr>
          <p:nvPr>
            <p:ph type="body"/>
          </p:nvPr>
        </p:nvSpPr>
        <p:spPr>
          <a:xfrm>
            <a:off x="5186880" y="3204000"/>
            <a:ext cx="4181040" cy="16534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19" name="PlaceHolder 2"/>
          <p:cNvSpPr>
            <a:spLocks noGrp="1"/>
          </p:cNvSpPr>
          <p:nvPr>
            <p:ph type="body"/>
          </p:nvPr>
        </p:nvSpPr>
        <p:spPr>
          <a:xfrm>
            <a:off x="796320" y="3204000"/>
            <a:ext cx="4181040" cy="1653480"/>
          </a:xfrm>
          <a:prstGeom prst="rect">
            <a:avLst/>
          </a:prstGeom>
        </p:spPr>
        <p:txBody>
          <a:bodyPr lIns="0" rIns="0" tIns="0" bIns="0"/>
          <a:p>
            <a:endParaRPr/>
          </a:p>
        </p:txBody>
      </p:sp>
      <p:sp>
        <p:nvSpPr>
          <p:cNvPr id="20"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21" name="PlaceHolder 4"/>
          <p:cNvSpPr>
            <a:spLocks noGrp="1"/>
          </p:cNvSpPr>
          <p:nvPr>
            <p:ph type="body"/>
          </p:nvPr>
        </p:nvSpPr>
        <p:spPr>
          <a:xfrm>
            <a:off x="5186880" y="4067640"/>
            <a:ext cx="4181040" cy="7884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96320" y="4857840"/>
            <a:ext cx="8568000" cy="1501560"/>
          </a:xfrm>
          <a:prstGeom prst="rect">
            <a:avLst/>
          </a:prstGeom>
        </p:spPr>
        <p:txBody>
          <a:bodyPr lIns="0" rIns="0" tIns="0" bIns="0" anchor="ctr"/>
          <a:p>
            <a:endParaRPr/>
          </a:p>
        </p:txBody>
      </p:sp>
      <p:sp>
        <p:nvSpPr>
          <p:cNvPr id="23" name="PlaceHolder 2"/>
          <p:cNvSpPr>
            <a:spLocks noGrp="1"/>
          </p:cNvSpPr>
          <p:nvPr>
            <p:ph type="body"/>
          </p:nvPr>
        </p:nvSpPr>
        <p:spPr>
          <a:xfrm>
            <a:off x="796320" y="3204000"/>
            <a:ext cx="4181040" cy="788400"/>
          </a:xfrm>
          <a:prstGeom prst="rect">
            <a:avLst/>
          </a:prstGeom>
        </p:spPr>
        <p:txBody>
          <a:bodyPr lIns="0" rIns="0" tIns="0" bIns="0"/>
          <a:p>
            <a:endParaRPr/>
          </a:p>
        </p:txBody>
      </p:sp>
      <p:sp>
        <p:nvSpPr>
          <p:cNvPr id="24" name="PlaceHolder 3"/>
          <p:cNvSpPr>
            <a:spLocks noGrp="1"/>
          </p:cNvSpPr>
          <p:nvPr>
            <p:ph type="body"/>
          </p:nvPr>
        </p:nvSpPr>
        <p:spPr>
          <a:xfrm>
            <a:off x="5186880" y="3204000"/>
            <a:ext cx="4181040" cy="788400"/>
          </a:xfrm>
          <a:prstGeom prst="rect">
            <a:avLst/>
          </a:prstGeom>
        </p:spPr>
        <p:txBody>
          <a:bodyPr lIns="0" rIns="0" tIns="0" bIns="0"/>
          <a:p>
            <a:endParaRPr/>
          </a:p>
        </p:txBody>
      </p:sp>
      <p:sp>
        <p:nvSpPr>
          <p:cNvPr id="25" name="PlaceHolder 4"/>
          <p:cNvSpPr>
            <a:spLocks noGrp="1"/>
          </p:cNvSpPr>
          <p:nvPr>
            <p:ph type="body"/>
          </p:nvPr>
        </p:nvSpPr>
        <p:spPr>
          <a:xfrm>
            <a:off x="796320" y="4067640"/>
            <a:ext cx="8568000" cy="7884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20720" y="684360"/>
            <a:ext cx="8457840" cy="1022040"/>
          </a:xfrm>
          <a:prstGeom prst="rect">
            <a:avLst/>
          </a:prstGeom>
        </p:spPr>
        <p:txBody>
          <a:bodyPr lIns="100800" rIns="100800" tIns="50400" bIns="50400" anchor="ctr"/>
          <a:p>
            <a:pPr algn="ctr">
              <a:lnSpc>
                <a:spcPct val="100000"/>
              </a:lnSpc>
            </a:pPr>
            <a:r>
              <a:rPr lang="en-GB" sz="49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539640" y="6318360"/>
            <a:ext cx="2346120" cy="518760"/>
          </a:xfrm>
          <a:prstGeom prst="rect">
            <a:avLst/>
          </a:prstGeom>
        </p:spPr>
        <p:txBody>
          <a:bodyPr lIns="100800" rIns="100800" tIns="50400" bIns="50400" anchor="ctr"/>
          <a:p>
            <a:endParaRPr/>
          </a:p>
        </p:txBody>
      </p:sp>
      <p:sp>
        <p:nvSpPr>
          <p:cNvPr id="2" name="PlaceHolder 3"/>
          <p:cNvSpPr>
            <a:spLocks noGrp="1"/>
          </p:cNvSpPr>
          <p:nvPr>
            <p:ph type="ftr"/>
          </p:nvPr>
        </p:nvSpPr>
        <p:spPr>
          <a:xfrm>
            <a:off x="3267000" y="6346800"/>
            <a:ext cx="3193560" cy="518760"/>
          </a:xfrm>
          <a:prstGeom prst="rect">
            <a:avLst/>
          </a:prstGeom>
        </p:spPr>
        <p:txBody>
          <a:bodyPr lIns="100800" rIns="100800" tIns="50400" bIns="50400" anchor="ctr"/>
          <a:p>
            <a:endParaRPr/>
          </a:p>
        </p:txBody>
      </p:sp>
      <p:sp>
        <p:nvSpPr>
          <p:cNvPr id="3" name="PlaceHolder 4"/>
          <p:cNvSpPr>
            <a:spLocks noGrp="1"/>
          </p:cNvSpPr>
          <p:nvPr>
            <p:ph type="sldNum"/>
          </p:nvPr>
        </p:nvSpPr>
        <p:spPr>
          <a:xfrm>
            <a:off x="6831000" y="6346800"/>
            <a:ext cx="2346120" cy="518760"/>
          </a:xfrm>
          <a:prstGeom prst="rect">
            <a:avLst/>
          </a:prstGeom>
        </p:spPr>
        <p:txBody>
          <a:bodyPr lIns="100800" rIns="100800" tIns="50400" bIns="50400" anchor="ctr"/>
          <a:p>
            <a:pPr>
              <a:lnSpc>
                <a:spcPct val="100000"/>
              </a:lnSpc>
            </a:pPr>
            <a:fld id="{756E7DB3-9FBF-455D-A3D0-9D66C67E60AB}" type="slidenum">
              <a:rPr lang="en-US" sz="1300">
                <a:solidFill>
                  <a:srgbClr val="8b8b8b"/>
                </a:solidFill>
                <a:latin typeface="Arial"/>
              </a:rPr>
              <a:t>&lt;number&gt;</a:t>
            </a:fld>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500">
                <a:latin typeface="Calibri"/>
              </a:rPr>
              <a:t>Click to edit the outline text format</a:t>
            </a:r>
            <a:endParaRPr/>
          </a:p>
          <a:p>
            <a:pPr lvl="1">
              <a:buSzPct val="75000"/>
              <a:buFont typeface="StarSymbol"/>
              <a:buChar char=""/>
            </a:pPr>
            <a:r>
              <a:rPr lang="en-GB" sz="2600">
                <a:latin typeface="Calibri"/>
              </a:rPr>
              <a:t>Second Outline Level</a:t>
            </a:r>
            <a:endParaRPr/>
          </a:p>
          <a:p>
            <a:pPr lvl="2">
              <a:buSzPct val="45000"/>
              <a:buFont typeface="StarSymbol"/>
              <a:buChar char=""/>
            </a:pPr>
            <a:r>
              <a:rPr lang="en-GB" sz="2200">
                <a:latin typeface="Calibri"/>
              </a:rPr>
              <a:t>Third Outline Level</a:t>
            </a:r>
            <a:endParaRPr/>
          </a:p>
          <a:p>
            <a:pPr lvl="3">
              <a:buSzPct val="75000"/>
              <a:buFont typeface="StarSymbol"/>
              <a:buChar char=""/>
            </a:pPr>
            <a:r>
              <a:rPr lang="en-GB" sz="2200">
                <a:latin typeface="Calibri"/>
              </a:rPr>
              <a:t>Fourth Outline Level</a:t>
            </a:r>
            <a:endParaRPr/>
          </a:p>
          <a:p>
            <a:pPr lvl="4">
              <a:buSzPct val="45000"/>
              <a:buFont typeface="StarSymbol"/>
              <a:buChar char=""/>
            </a:pPr>
            <a:r>
              <a:rPr lang="en-GB" sz="2000">
                <a:latin typeface="Calibri"/>
              </a:rPr>
              <a:t>Fifth Outline Level</a:t>
            </a:r>
            <a:endParaRPr/>
          </a:p>
          <a:p>
            <a:pPr lvl="5">
              <a:buSzPct val="45000"/>
              <a:buFont typeface="StarSymbol"/>
              <a:buChar char=""/>
            </a:pPr>
            <a:r>
              <a:rPr lang="en-GB" sz="2000">
                <a:latin typeface="Calibri"/>
              </a:rPr>
              <a:t>Sixth Outline Level</a:t>
            </a:r>
            <a:endParaRPr/>
          </a:p>
          <a:p>
            <a:pPr lvl="6">
              <a:buSzPct val="45000"/>
              <a:buFont typeface="StarSymbol"/>
              <a:buChar char=""/>
            </a:pPr>
            <a:r>
              <a:rPr lang="en-GB"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3120"/>
            <a:ext cx="9073800" cy="1258560"/>
          </a:xfrm>
          <a:prstGeom prst="rect">
            <a:avLst/>
          </a:prstGeom>
        </p:spPr>
        <p:txBody>
          <a:bodyPr lIns="100800" rIns="100800" tIns="50400" bIns="50400" anchor="ctr"/>
          <a:p>
            <a:pPr algn="ctr">
              <a:lnSpc>
                <a:spcPct val="100000"/>
              </a:lnSpc>
            </a:pPr>
            <a:r>
              <a:rPr lang="en-GB" sz="49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503280" y="1763640"/>
            <a:ext cx="9073800" cy="4989240"/>
          </a:xfrm>
          <a:prstGeom prst="rect">
            <a:avLst/>
          </a:prstGeom>
        </p:spPr>
        <p:txBody>
          <a:bodyPr lIns="100800" rIns="100800" tIns="50400" bIns="50400"/>
          <a:p>
            <a:pPr>
              <a:buSzPct val="45000"/>
              <a:buFont typeface="StarSymbol"/>
              <a:buChar char=""/>
            </a:pPr>
            <a:r>
              <a:rPr lang="en-GB" sz="3500">
                <a:solidFill>
                  <a:srgbClr val="000000"/>
                </a:solidFill>
                <a:latin typeface="Calibri"/>
              </a:rPr>
              <a:t>Click to edit the outline text format</a:t>
            </a:r>
            <a:endParaRPr/>
          </a:p>
          <a:p>
            <a:pPr lvl="1">
              <a:buSzPct val="75000"/>
              <a:buFont typeface="StarSymbol"/>
              <a:buChar char=""/>
            </a:pPr>
            <a:r>
              <a:rPr lang="en-GB" sz="3500">
                <a:solidFill>
                  <a:srgbClr val="000000"/>
                </a:solidFill>
                <a:latin typeface="Calibri"/>
              </a:rPr>
              <a:t>Second Outline Level</a:t>
            </a:r>
            <a:endParaRPr/>
          </a:p>
          <a:p>
            <a:pPr lvl="2">
              <a:buSzPct val="45000"/>
              <a:buFont typeface="StarSymbol"/>
              <a:buChar char=""/>
            </a:pPr>
            <a:r>
              <a:rPr lang="en-GB" sz="3500">
                <a:solidFill>
                  <a:srgbClr val="000000"/>
                </a:solidFill>
                <a:latin typeface="Calibri"/>
              </a:rPr>
              <a:t>Third Outline Level</a:t>
            </a:r>
            <a:endParaRPr/>
          </a:p>
          <a:p>
            <a:pPr lvl="3">
              <a:buSzPct val="75000"/>
              <a:buFont typeface="StarSymbol"/>
              <a:buChar char=""/>
            </a:pPr>
            <a:r>
              <a:rPr lang="en-GB" sz="3500">
                <a:solidFill>
                  <a:srgbClr val="000000"/>
                </a:solidFill>
                <a:latin typeface="Calibri"/>
              </a:rPr>
              <a:t>Fourth Outline Level</a:t>
            </a:r>
            <a:endParaRPr/>
          </a:p>
          <a:p>
            <a:pPr lvl="4">
              <a:buSzPct val="45000"/>
              <a:buFont typeface="StarSymbol"/>
              <a:buChar char=""/>
            </a:pPr>
            <a:r>
              <a:rPr lang="en-GB" sz="3500">
                <a:solidFill>
                  <a:srgbClr val="000000"/>
                </a:solidFill>
                <a:latin typeface="Calibri"/>
              </a:rPr>
              <a:t>Fifth Outline Level</a:t>
            </a:r>
            <a:endParaRPr/>
          </a:p>
          <a:p>
            <a:pPr lvl="5">
              <a:buSzPct val="45000"/>
              <a:buFont typeface="StarSymbol"/>
              <a:buChar char=""/>
            </a:pPr>
            <a:r>
              <a:rPr lang="en-GB" sz="3500">
                <a:solidFill>
                  <a:srgbClr val="000000"/>
                </a:solidFill>
                <a:latin typeface="Calibri"/>
              </a:rPr>
              <a:t>Sixth Outline Level</a:t>
            </a:r>
            <a:endParaRPr/>
          </a:p>
          <a:p>
            <a:pPr>
              <a:lnSpc>
                <a:spcPct val="100000"/>
              </a:lnSpc>
              <a:buFont typeface="Arial"/>
              <a:buChar char="•"/>
            </a:pPr>
            <a:r>
              <a:rPr lang="en-GB" sz="3500">
                <a:solidFill>
                  <a:srgbClr val="000000"/>
                </a:solidFill>
                <a:latin typeface="Calibri"/>
              </a:rPr>
              <a:t>Seventh Outline LevelClick to edit Master text styles</a:t>
            </a:r>
            <a:endParaRPr/>
          </a:p>
          <a:p>
            <a:pPr lvl="1">
              <a:lnSpc>
                <a:spcPct val="100000"/>
              </a:lnSpc>
              <a:buFont typeface="Arial"/>
              <a:buChar char="–"/>
            </a:pPr>
            <a:r>
              <a:rPr lang="en-GB" sz="3100">
                <a:solidFill>
                  <a:srgbClr val="000000"/>
                </a:solidFill>
                <a:latin typeface="Calibri"/>
              </a:rPr>
              <a:t>Second level</a:t>
            </a:r>
            <a:endParaRPr/>
          </a:p>
          <a:p>
            <a:pPr lvl="2">
              <a:lnSpc>
                <a:spcPct val="100000"/>
              </a:lnSpc>
              <a:buFont typeface="Arial"/>
              <a:buChar char="•"/>
            </a:pPr>
            <a:r>
              <a:rPr lang="en-GB" sz="2600">
                <a:solidFill>
                  <a:srgbClr val="000000"/>
                </a:solidFill>
                <a:latin typeface="Calibri"/>
              </a:rPr>
              <a:t>Third level</a:t>
            </a:r>
            <a:endParaRPr/>
          </a:p>
          <a:p>
            <a:pPr lvl="3">
              <a:lnSpc>
                <a:spcPct val="100000"/>
              </a:lnSpc>
              <a:buFont typeface="Arial"/>
              <a:buChar char="–"/>
            </a:pPr>
            <a:r>
              <a:rPr lang="en-GB" sz="2200">
                <a:solidFill>
                  <a:srgbClr val="000000"/>
                </a:solidFill>
                <a:latin typeface="Calibri"/>
              </a:rPr>
              <a:t>Fourth level</a:t>
            </a:r>
            <a:endParaRPr/>
          </a:p>
          <a:p>
            <a:pPr lvl="4">
              <a:lnSpc>
                <a:spcPct val="100000"/>
              </a:lnSpc>
              <a:buFont typeface="Arial"/>
              <a:buChar char="»"/>
            </a:pPr>
            <a:r>
              <a:rPr lang="en-GB" sz="2200">
                <a:solidFill>
                  <a:srgbClr val="000000"/>
                </a:solidFill>
                <a:latin typeface="Calibri"/>
              </a:rPr>
              <a:t>Fifth level</a:t>
            </a:r>
            <a:endParaRPr/>
          </a:p>
        </p:txBody>
      </p:sp>
      <p:sp>
        <p:nvSpPr>
          <p:cNvPr id="41" name="PlaceHolder 3"/>
          <p:cNvSpPr>
            <a:spLocks noGrp="1"/>
          </p:cNvSpPr>
          <p:nvPr>
            <p:ph type="dt"/>
          </p:nvPr>
        </p:nvSpPr>
        <p:spPr>
          <a:xfrm>
            <a:off x="503280" y="7007400"/>
            <a:ext cx="2352240" cy="401400"/>
          </a:xfrm>
          <a:prstGeom prst="rect">
            <a:avLst/>
          </a:prstGeom>
        </p:spPr>
        <p:txBody>
          <a:bodyPr lIns="100800" rIns="100800" tIns="50400" bIns="50400" anchor="ctr"/>
          <a:p>
            <a:endParaRPr/>
          </a:p>
        </p:txBody>
      </p:sp>
      <p:sp>
        <p:nvSpPr>
          <p:cNvPr id="42" name="PlaceHolder 4"/>
          <p:cNvSpPr>
            <a:spLocks noGrp="1"/>
          </p:cNvSpPr>
          <p:nvPr>
            <p:ph type="ftr"/>
          </p:nvPr>
        </p:nvSpPr>
        <p:spPr>
          <a:xfrm>
            <a:off x="3444840" y="7007400"/>
            <a:ext cx="3190680" cy="401400"/>
          </a:xfrm>
          <a:prstGeom prst="rect">
            <a:avLst/>
          </a:prstGeom>
        </p:spPr>
        <p:txBody>
          <a:bodyPr lIns="100800" rIns="100800" tIns="50400" bIns="50400" anchor="ctr"/>
          <a:p>
            <a:endParaRPr/>
          </a:p>
        </p:txBody>
      </p:sp>
      <p:sp>
        <p:nvSpPr>
          <p:cNvPr id="43" name="PlaceHolder 5"/>
          <p:cNvSpPr>
            <a:spLocks noGrp="1"/>
          </p:cNvSpPr>
          <p:nvPr>
            <p:ph type="sldNum"/>
          </p:nvPr>
        </p:nvSpPr>
        <p:spPr>
          <a:xfrm>
            <a:off x="7224840" y="7007400"/>
            <a:ext cx="2352240" cy="401400"/>
          </a:xfrm>
          <a:prstGeom prst="rect">
            <a:avLst/>
          </a:prstGeom>
        </p:spPr>
        <p:txBody>
          <a:bodyPr lIns="100800" rIns="100800" tIns="50400" bIns="50400" anchor="ctr"/>
          <a:p>
            <a:pPr>
              <a:lnSpc>
                <a:spcPct val="100000"/>
              </a:lnSpc>
            </a:pPr>
            <a:fld id="{8B7F8918-6F0C-4CAB-93E9-40419D72F164}" type="slidenum">
              <a:rPr lang="en-US" sz="1300">
                <a:solidFill>
                  <a:srgbClr val="8b8b8b"/>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96320" y="4857840"/>
            <a:ext cx="8568000" cy="1501200"/>
          </a:xfrm>
          <a:prstGeom prst="rect">
            <a:avLst/>
          </a:prstGeom>
        </p:spPr>
        <p:txBody>
          <a:bodyPr lIns="100800" rIns="100800" tIns="50400" bIns="50400"/>
          <a:p>
            <a:pPr>
              <a:lnSpc>
                <a:spcPct val="100000"/>
              </a:lnSpc>
            </a:pPr>
            <a:r>
              <a:rPr b="1" lang="en-GB" sz="4400">
                <a:solidFill>
                  <a:srgbClr val="000000"/>
                </a:solidFill>
                <a:latin typeface="Calibri"/>
              </a:rPr>
              <a:t>Click to edit the title text formatClick to edit Master title style</a:t>
            </a:r>
            <a:endParaRPr/>
          </a:p>
        </p:txBody>
      </p:sp>
      <p:sp>
        <p:nvSpPr>
          <p:cNvPr id="79" name="PlaceHolder 2"/>
          <p:cNvSpPr>
            <a:spLocks noGrp="1"/>
          </p:cNvSpPr>
          <p:nvPr>
            <p:ph type="body"/>
          </p:nvPr>
        </p:nvSpPr>
        <p:spPr>
          <a:xfrm>
            <a:off x="796320" y="3204000"/>
            <a:ext cx="8568000" cy="1653480"/>
          </a:xfrm>
          <a:prstGeom prst="rect">
            <a:avLst/>
          </a:prstGeom>
        </p:spPr>
        <p:txBody>
          <a:bodyPr lIns="100800" rIns="100800" tIns="50400" bIns="50400" anchor="b"/>
          <a:p>
            <a:pPr>
              <a:buSzPct val="45000"/>
              <a:buFont typeface="StarSymbol"/>
              <a:buChar char=""/>
            </a:pPr>
            <a:r>
              <a:rPr lang="en-GB" sz="2200">
                <a:solidFill>
                  <a:srgbClr val="8b8b8b"/>
                </a:solidFill>
                <a:latin typeface="Calibri"/>
              </a:rPr>
              <a:t>Click to edit the outline text format</a:t>
            </a:r>
            <a:endParaRPr/>
          </a:p>
          <a:p>
            <a:pPr lvl="1">
              <a:buSzPct val="75000"/>
              <a:buFont typeface="StarSymbol"/>
              <a:buChar char=""/>
            </a:pPr>
            <a:r>
              <a:rPr lang="en-GB" sz="2200">
                <a:solidFill>
                  <a:srgbClr val="8b8b8b"/>
                </a:solidFill>
                <a:latin typeface="Calibri"/>
              </a:rPr>
              <a:t>Second Outline Level</a:t>
            </a:r>
            <a:endParaRPr/>
          </a:p>
          <a:p>
            <a:pPr lvl="2">
              <a:buSzPct val="45000"/>
              <a:buFont typeface="StarSymbol"/>
              <a:buChar char=""/>
            </a:pPr>
            <a:r>
              <a:rPr lang="en-GB" sz="2200">
                <a:solidFill>
                  <a:srgbClr val="8b8b8b"/>
                </a:solidFill>
                <a:latin typeface="Calibri"/>
              </a:rPr>
              <a:t>Third Outline Level</a:t>
            </a:r>
            <a:endParaRPr/>
          </a:p>
          <a:p>
            <a:pPr lvl="3">
              <a:buSzPct val="75000"/>
              <a:buFont typeface="StarSymbol"/>
              <a:buChar char=""/>
            </a:pPr>
            <a:r>
              <a:rPr lang="en-GB" sz="2200">
                <a:solidFill>
                  <a:srgbClr val="8b8b8b"/>
                </a:solidFill>
                <a:latin typeface="Calibri"/>
              </a:rPr>
              <a:t>Fourth Outline Level</a:t>
            </a:r>
            <a:endParaRPr/>
          </a:p>
          <a:p>
            <a:pPr lvl="4">
              <a:buSzPct val="45000"/>
              <a:buFont typeface="StarSymbol"/>
              <a:buChar char=""/>
            </a:pPr>
            <a:r>
              <a:rPr lang="en-GB" sz="2200">
                <a:solidFill>
                  <a:srgbClr val="8b8b8b"/>
                </a:solidFill>
                <a:latin typeface="Calibri"/>
              </a:rPr>
              <a:t>Fifth Outline Level</a:t>
            </a:r>
            <a:endParaRPr/>
          </a:p>
          <a:p>
            <a:pPr lvl="5">
              <a:buSzPct val="45000"/>
              <a:buFont typeface="StarSymbol"/>
              <a:buChar char=""/>
            </a:pPr>
            <a:r>
              <a:rPr lang="en-GB" sz="2200">
                <a:solidFill>
                  <a:srgbClr val="8b8b8b"/>
                </a:solidFill>
                <a:latin typeface="Calibri"/>
              </a:rPr>
              <a:t>Sixth Outline Level</a:t>
            </a:r>
            <a:endParaRPr/>
          </a:p>
          <a:p>
            <a:pPr>
              <a:lnSpc>
                <a:spcPct val="100000"/>
              </a:lnSpc>
            </a:pPr>
            <a:r>
              <a:rPr lang="en-GB" sz="2200">
                <a:solidFill>
                  <a:srgbClr val="8b8b8b"/>
                </a:solidFill>
                <a:latin typeface="Calibri"/>
              </a:rPr>
              <a:t>Seventh Outline LevelClick to edit Master text styles</a:t>
            </a:r>
            <a:endParaRPr/>
          </a:p>
        </p:txBody>
      </p:sp>
      <p:sp>
        <p:nvSpPr>
          <p:cNvPr id="80" name="PlaceHolder 3"/>
          <p:cNvSpPr>
            <a:spLocks noGrp="1"/>
          </p:cNvSpPr>
          <p:nvPr>
            <p:ph type="dt"/>
          </p:nvPr>
        </p:nvSpPr>
        <p:spPr>
          <a:xfrm>
            <a:off x="503280" y="7007400"/>
            <a:ext cx="2352240" cy="401400"/>
          </a:xfrm>
          <a:prstGeom prst="rect">
            <a:avLst/>
          </a:prstGeom>
        </p:spPr>
        <p:txBody>
          <a:bodyPr lIns="100800" rIns="100800" tIns="50400" bIns="50400" anchor="ctr"/>
          <a:p>
            <a:endParaRPr/>
          </a:p>
        </p:txBody>
      </p:sp>
      <p:sp>
        <p:nvSpPr>
          <p:cNvPr id="81" name="PlaceHolder 4"/>
          <p:cNvSpPr>
            <a:spLocks noGrp="1"/>
          </p:cNvSpPr>
          <p:nvPr>
            <p:ph type="ftr"/>
          </p:nvPr>
        </p:nvSpPr>
        <p:spPr>
          <a:xfrm>
            <a:off x="3444840" y="7007400"/>
            <a:ext cx="3190680" cy="401400"/>
          </a:xfrm>
          <a:prstGeom prst="rect">
            <a:avLst/>
          </a:prstGeom>
        </p:spPr>
        <p:txBody>
          <a:bodyPr lIns="100800" rIns="100800" tIns="50400" bIns="50400" anchor="ctr"/>
          <a:p>
            <a:endParaRPr/>
          </a:p>
        </p:txBody>
      </p:sp>
      <p:sp>
        <p:nvSpPr>
          <p:cNvPr id="82" name="PlaceHolder 5"/>
          <p:cNvSpPr>
            <a:spLocks noGrp="1"/>
          </p:cNvSpPr>
          <p:nvPr>
            <p:ph type="sldNum"/>
          </p:nvPr>
        </p:nvSpPr>
        <p:spPr>
          <a:xfrm>
            <a:off x="7224840" y="7007400"/>
            <a:ext cx="2352240" cy="401400"/>
          </a:xfrm>
          <a:prstGeom prst="rect">
            <a:avLst/>
          </a:prstGeom>
        </p:spPr>
        <p:txBody>
          <a:bodyPr lIns="100800" rIns="100800" tIns="50400" bIns="50400" anchor="ctr"/>
          <a:p>
            <a:pPr>
              <a:lnSpc>
                <a:spcPct val="100000"/>
              </a:lnSpc>
            </a:pPr>
            <a:fld id="{1BCA59BB-C91D-4BE1-81C0-0BD512C22DAB}" type="slidenum">
              <a:rPr lang="en-US" sz="1300">
                <a:solidFill>
                  <a:srgbClr val="8b8b8b"/>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720720" y="569880"/>
            <a:ext cx="8459280" cy="1250640"/>
          </a:xfrm>
          <a:prstGeom prst="rect">
            <a:avLst/>
          </a:prstGeom>
        </p:spPr>
        <p:txBody>
          <a:bodyPr lIns="100800" rIns="100800" tIns="38880" bIns="50400" anchor="ctr"/>
          <a:p>
            <a:pPr>
              <a:lnSpc>
                <a:spcPct val="100000"/>
              </a:lnSpc>
            </a:pPr>
            <a:r>
              <a:rPr lang="en-GB" sz="4900" u="sng">
                <a:solidFill>
                  <a:srgbClr val="000000"/>
                </a:solidFill>
                <a:latin typeface="Calibri"/>
              </a:rPr>
              <a:t>Presentation on General Purpose Simulation System(GPSS)</a:t>
            </a:r>
            <a:endParaRPr/>
          </a:p>
        </p:txBody>
      </p:sp>
      <p:sp>
        <p:nvSpPr>
          <p:cNvPr id="123" name="TextShape 2"/>
          <p:cNvSpPr txBox="1"/>
          <p:nvPr/>
        </p:nvSpPr>
        <p:spPr>
          <a:xfrm>
            <a:off x="2068560" y="5167440"/>
            <a:ext cx="5567040" cy="2391840"/>
          </a:xfrm>
          <a:prstGeom prst="rect">
            <a:avLst/>
          </a:prstGeom>
        </p:spPr>
        <p:txBody>
          <a:bodyPr lIns="0" rIns="0" tIns="28080" bIns="0" anchor="ctr"/>
          <a:p>
            <a:pPr algn="ctr">
              <a:lnSpc>
                <a:spcPct val="100000"/>
              </a:lnSpc>
            </a:pPr>
            <a:r>
              <a:rPr lang="en-US" sz="4900">
                <a:solidFill>
                  <a:srgbClr val="000000"/>
                </a:solidFill>
                <a:latin typeface="Adobe Garamond Pro"/>
              </a:rPr>
              <a:t>Sagar Giri</a:t>
            </a:r>
            <a:endParaRPr/>
          </a:p>
          <a:p>
            <a:pPr algn="ctr">
              <a:lnSpc>
                <a:spcPct val="100000"/>
              </a:lnSpc>
            </a:pPr>
            <a:r>
              <a:rPr lang="en-US" sz="4900">
                <a:solidFill>
                  <a:srgbClr val="000000"/>
                </a:solidFill>
                <a:latin typeface="Adobe Garamond Pro"/>
              </a:rPr>
              <a:t>Roll No. 205</a:t>
            </a:r>
            <a:endParaRPr/>
          </a:p>
        </p:txBody>
      </p:sp>
      <p:pic>
        <p:nvPicPr>
          <p:cNvPr id="124" name="" descr=""/>
          <p:cNvPicPr/>
          <p:nvPr/>
        </p:nvPicPr>
        <p:blipFill>
          <a:blip r:embed="rId1"/>
          <a:stretch>
            <a:fillRect/>
          </a:stretch>
        </p:blipFill>
        <p:spPr>
          <a:xfrm>
            <a:off x="3093840" y="2377440"/>
            <a:ext cx="4312800" cy="3017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503280" y="303120"/>
            <a:ext cx="6720480" cy="428400"/>
          </a:xfrm>
          <a:prstGeom prst="rect">
            <a:avLst/>
          </a:prstGeom>
        </p:spPr>
        <p:txBody>
          <a:bodyPr lIns="0" rIns="0" tIns="0" bIns="0" anchor="ctr"/>
          <a:p>
            <a:r>
              <a:rPr lang="en-GB" sz="2800">
                <a:latin typeface="Arial"/>
              </a:rPr>
              <a:t>(Petrol Pump Simulation)</a:t>
            </a:r>
            <a:endParaRPr/>
          </a:p>
        </p:txBody>
      </p:sp>
      <p:sp>
        <p:nvSpPr>
          <p:cNvPr id="143" name="TextShape 2"/>
          <p:cNvSpPr txBox="1"/>
          <p:nvPr/>
        </p:nvSpPr>
        <p:spPr>
          <a:xfrm>
            <a:off x="503280" y="731520"/>
            <a:ext cx="9073800" cy="6021360"/>
          </a:xfrm>
          <a:prstGeom prst="rect">
            <a:avLst/>
          </a:prstGeom>
        </p:spPr>
        <p:txBody>
          <a:bodyPr lIns="0" rIns="0" tIns="0" bIns="0"/>
          <a:p>
            <a:endParaRPr/>
          </a:p>
        </p:txBody>
      </p:sp>
      <p:pic>
        <p:nvPicPr>
          <p:cNvPr id="144" name="" descr=""/>
          <p:cNvPicPr/>
          <p:nvPr/>
        </p:nvPicPr>
        <p:blipFill>
          <a:blip r:embed="rId1"/>
          <a:stretch>
            <a:fillRect/>
          </a:stretch>
        </p:blipFill>
        <p:spPr>
          <a:xfrm>
            <a:off x="515520" y="718560"/>
            <a:ext cx="9360000" cy="60480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503280" y="303120"/>
            <a:ext cx="8274960" cy="428400"/>
          </a:xfrm>
          <a:prstGeom prst="rect">
            <a:avLst/>
          </a:prstGeom>
        </p:spPr>
        <p:txBody>
          <a:bodyPr lIns="0" rIns="0" tIns="0" bIns="0" anchor="ctr"/>
          <a:p>
            <a:r>
              <a:rPr lang="en-GB" sz="2800">
                <a:latin typeface="Arial"/>
              </a:rPr>
              <a:t>EXAMPLE (Petrol Pump Simulation) - Explanation</a:t>
            </a:r>
            <a:endParaRPr/>
          </a:p>
        </p:txBody>
      </p:sp>
      <p:sp>
        <p:nvSpPr>
          <p:cNvPr id="146" name="TextShape 2"/>
          <p:cNvSpPr txBox="1"/>
          <p:nvPr/>
        </p:nvSpPr>
        <p:spPr>
          <a:xfrm>
            <a:off x="503280" y="731520"/>
            <a:ext cx="9073800" cy="6021360"/>
          </a:xfrm>
          <a:prstGeom prst="rect">
            <a:avLst/>
          </a:prstGeom>
        </p:spPr>
        <p:txBody>
          <a:bodyPr lIns="0" rIns="0" tIns="0" bIns="0"/>
          <a:p>
            <a:pPr>
              <a:buSzPct val="45000"/>
              <a:buFont typeface="StarSymbol"/>
              <a:buChar char=""/>
            </a:pPr>
            <a:r>
              <a:rPr lang="en-GB" sz="3500">
                <a:latin typeface="Calibri"/>
              </a:rPr>
              <a:t>GENERATE 100,200</a:t>
            </a:r>
            <a:endParaRPr/>
          </a:p>
          <a:p>
            <a:pPr lvl="1">
              <a:buSzPct val="75000"/>
              <a:buFont typeface="StarSymbol"/>
              <a:buChar char=""/>
            </a:pPr>
            <a:r>
              <a:rPr lang="en-GB" sz="2600">
                <a:latin typeface="Calibri"/>
              </a:rPr>
              <a:t>The GENERATE block will generate random transactions (cars) according to a uniform distribution. The 100 and 20 on code, specifies that the time between cars arriving will be on average 100 time units plus or minus 20 time units. Thus 20 is the half-width of the distribution.</a:t>
            </a:r>
            <a:endParaRPr/>
          </a:p>
          <a:p>
            <a:pPr>
              <a:buSzPct val="45000"/>
              <a:buFont typeface="StarSymbol"/>
              <a:buChar char=""/>
            </a:pPr>
            <a:r>
              <a:rPr lang="en-GB" sz="3500">
                <a:latin typeface="Calibri"/>
              </a:rPr>
              <a:t>QUEUE GARRAGE</a:t>
            </a:r>
            <a:endParaRPr/>
          </a:p>
          <a:p>
            <a:pPr lvl="1">
              <a:buSzPct val="75000"/>
              <a:buFont typeface="StarSymbol"/>
              <a:buChar char=""/>
            </a:pPr>
            <a:r>
              <a:rPr lang="en-GB" sz="2600">
                <a:latin typeface="Calibri"/>
              </a:rPr>
              <a:t>The QUEUE block instructs GPSS to start gathering statistics on a queue named ‘Garage’.</a:t>
            </a:r>
            <a:endParaRPr/>
          </a:p>
          <a:p>
            <a:pPr>
              <a:buSzPct val="45000"/>
              <a:buFont typeface="StarSymbol"/>
              <a:buChar char=""/>
            </a:pPr>
            <a:r>
              <a:rPr lang="en-GB" sz="3500">
                <a:latin typeface="Calibri"/>
              </a:rPr>
              <a:t>SEIZE PUMP</a:t>
            </a:r>
            <a:endParaRPr/>
          </a:p>
          <a:p>
            <a:pPr lvl="1">
              <a:buSzPct val="75000"/>
              <a:buFont typeface="StarSymbol"/>
              <a:buChar char=""/>
            </a:pPr>
            <a:r>
              <a:rPr lang="en-GB" sz="2600">
                <a:latin typeface="Calibri"/>
              </a:rPr>
              <a:t>The SEIZE block allows the first car to seize a facility named ‘Pump’.</a:t>
            </a:r>
            <a:endParaRPr/>
          </a:p>
        </p:txBody>
      </p:sp>
    </p:spTree>
  </p:cSld>
  <p:timing>
    <p:tnLst>
      <p:par>
        <p:cTn id="59" dur="indefinite" restart="never" nodeType="tmRoot">
          <p:childTnLst>
            <p:seq>
              <p:cTn id="60" nodeType="mainSeq">
                <p:childTnLst>
                  <p:par>
                    <p:cTn id="61" fill="freeze">
                      <p:stCondLst>
                        <p:cond delay="indefinite"/>
                      </p:stCondLst>
                      <p:childTnLst>
                        <p:par>
                          <p:cTn id="62" fill="freeze">
                            <p:stCondLst>
                              <p:cond delay="0"/>
                            </p:stCondLst>
                            <p:childTnLst>
                              <p:par>
                                <p:cTn id="63" nodeType="clickEffect" fill="hold" presetClass="entr" presetID="1">
                                  <p:stCondLst>
                                    <p:cond delay="0"/>
                                  </p:stCondLst>
                                  <p:childTnLst>
                                    <p:set>
                                      <p:cBhvr>
                                        <p:cTn id="64" dur="1" fill="hold">
                                          <p:stCondLst>
                                            <p:cond delay="0"/>
                                          </p:stCondLst>
                                        </p:cTn>
                                        <p:tgtEl>
                                          <p:spTgt spid="146">
                                            <p:txEl>
                                              <p:pRg st="0" end="17"/>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46">
                                            <p:txEl>
                                              <p:pRg st="17" end="294"/>
                                            </p:txEl>
                                          </p:spTgt>
                                        </p:tgtEl>
                                        <p:attrNameLst>
                                          <p:attrName>style.visibility</p:attrName>
                                        </p:attrNameLst>
                                      </p:cBhvr>
                                      <p:to>
                                        <p:strVal val="visible"/>
                                      </p:to>
                                    </p:set>
                                  </p:childTnLst>
                                </p:cTn>
                              </p:par>
                            </p:childTnLst>
                          </p:cTn>
                        </p:par>
                      </p:childTnLst>
                    </p:cTn>
                  </p:par>
                  <p:par>
                    <p:cTn id="67" fill="freeze">
                      <p:stCondLst>
                        <p:cond delay="indefinite"/>
                      </p:stCondLst>
                      <p:childTnLst>
                        <p:par>
                          <p:cTn id="68" fill="freeze">
                            <p:stCondLst>
                              <p:cond delay="0"/>
                            </p:stCondLst>
                            <p:childTnLst>
                              <p:par>
                                <p:cTn id="69" nodeType="clickEffect" fill="hold" presetClass="entr" presetID="1">
                                  <p:stCondLst>
                                    <p:cond delay="0"/>
                                  </p:stCondLst>
                                  <p:childTnLst>
                                    <p:set>
                                      <p:cBhvr>
                                        <p:cTn id="70" dur="1" fill="hold">
                                          <p:stCondLst>
                                            <p:cond delay="0"/>
                                          </p:stCondLst>
                                        </p:cTn>
                                        <p:tgtEl>
                                          <p:spTgt spid="146">
                                            <p:txEl>
                                              <p:pRg st="294" end="308"/>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46">
                                            <p:txEl>
                                              <p:pRg st="308" end="396"/>
                                            </p:txEl>
                                          </p:spTgt>
                                        </p:tgtEl>
                                        <p:attrNameLst>
                                          <p:attrName>style.visibility</p:attrName>
                                        </p:attrNameLst>
                                      </p:cBhvr>
                                      <p:to>
                                        <p:strVal val="visible"/>
                                      </p:to>
                                    </p:set>
                                  </p:childTnLst>
                                </p:cTn>
                              </p:par>
                            </p:childTnLst>
                          </p:cTn>
                        </p:par>
                      </p:childTnLst>
                    </p:cTn>
                  </p:par>
                  <p:par>
                    <p:cTn id="73" fill="freeze">
                      <p:stCondLst>
                        <p:cond delay="indefinite"/>
                      </p:stCondLst>
                      <p:childTnLst>
                        <p:par>
                          <p:cTn id="74" fill="freeze">
                            <p:stCondLst>
                              <p:cond delay="0"/>
                            </p:stCondLst>
                            <p:childTnLst>
                              <p:par>
                                <p:cTn id="75" nodeType="clickEffect" fill="hold" presetClass="entr" presetID="1">
                                  <p:stCondLst>
                                    <p:cond delay="0"/>
                                  </p:stCondLst>
                                  <p:childTnLst>
                                    <p:set>
                                      <p:cBhvr>
                                        <p:cTn id="76" dur="1" fill="hold">
                                          <p:stCondLst>
                                            <p:cond delay="0"/>
                                          </p:stCondLst>
                                        </p:cTn>
                                        <p:tgtEl>
                                          <p:spTgt spid="146">
                                            <p:txEl>
                                              <p:pRg st="396" end="407"/>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46">
                                            <p:txEl>
                                              <p:pRg st="407" end="47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503280" y="303120"/>
            <a:ext cx="8274960" cy="428400"/>
          </a:xfrm>
          <a:prstGeom prst="rect">
            <a:avLst/>
          </a:prstGeom>
        </p:spPr>
        <p:txBody>
          <a:bodyPr lIns="0" rIns="0" tIns="0" bIns="0" anchor="ctr"/>
          <a:p>
            <a:r>
              <a:rPr lang="en-GB" sz="2800">
                <a:latin typeface="Arial"/>
              </a:rPr>
              <a:t>EXAMPLE (Petrol Pump Simulation) - Explanation</a:t>
            </a:r>
            <a:endParaRPr/>
          </a:p>
        </p:txBody>
      </p:sp>
      <p:sp>
        <p:nvSpPr>
          <p:cNvPr id="148" name="TextShape 2"/>
          <p:cNvSpPr txBox="1"/>
          <p:nvPr/>
        </p:nvSpPr>
        <p:spPr>
          <a:xfrm>
            <a:off x="503280" y="731520"/>
            <a:ext cx="9073800" cy="6021360"/>
          </a:xfrm>
          <a:prstGeom prst="rect">
            <a:avLst/>
          </a:prstGeom>
        </p:spPr>
        <p:txBody>
          <a:bodyPr lIns="0" rIns="0" tIns="0" bIns="0"/>
          <a:p>
            <a:pPr>
              <a:buSzPct val="45000"/>
              <a:buFont typeface="StarSymbol"/>
              <a:buChar char=""/>
            </a:pPr>
            <a:r>
              <a:rPr lang="en-GB" sz="3500">
                <a:latin typeface="Calibri"/>
              </a:rPr>
              <a:t>DEPART GARRAGE</a:t>
            </a:r>
            <a:endParaRPr/>
          </a:p>
          <a:p>
            <a:pPr lvl="1">
              <a:buSzPct val="75000"/>
              <a:buFont typeface="StarSymbol"/>
              <a:buChar char=""/>
            </a:pPr>
            <a:r>
              <a:rPr lang="en-GB" sz="2600">
                <a:latin typeface="Calibri"/>
              </a:rPr>
              <a:t>The DEPART block informs GPSS that a car is leaving the queue named ‘Garage’. Whilst a car is being serviced in the ADVANCE block, any other arriving transaction (car) will remain in the QUEUE block.</a:t>
            </a:r>
            <a:endParaRPr/>
          </a:p>
          <a:p>
            <a:pPr>
              <a:buSzPct val="45000"/>
              <a:buFont typeface="StarSymbol"/>
              <a:buChar char=""/>
            </a:pPr>
            <a:r>
              <a:rPr lang="en-GB" sz="3500">
                <a:latin typeface="Calibri"/>
              </a:rPr>
              <a:t>ADVANCE 100,5</a:t>
            </a:r>
            <a:endParaRPr/>
          </a:p>
          <a:p>
            <a:pPr lvl="1">
              <a:buSzPct val="75000"/>
              <a:buFont typeface="StarSymbol"/>
              <a:buChar char=""/>
            </a:pPr>
            <a:r>
              <a:rPr lang="en-GB" sz="2600">
                <a:latin typeface="Calibri"/>
              </a:rPr>
              <a:t>The ADVANCE block represents the car being filled with petrol. The values 100 and 5 specify that the time taken to fill a car with petrol is on average 100 time units plus or minus 5 time units. </a:t>
            </a:r>
            <a:endParaRPr/>
          </a:p>
          <a:p>
            <a:pPr>
              <a:buSzPct val="45000"/>
              <a:buFont typeface="StarSymbol"/>
              <a:buChar char=""/>
            </a:pPr>
            <a:r>
              <a:rPr lang="en-GB" sz="3500">
                <a:latin typeface="Calibri"/>
              </a:rPr>
              <a:t>RELEASE PUMP</a:t>
            </a:r>
            <a:endParaRPr/>
          </a:p>
          <a:p>
            <a:pPr lvl="1">
              <a:buSzPct val="75000"/>
              <a:buFont typeface="StarSymbol"/>
              <a:buChar char=""/>
            </a:pPr>
            <a:r>
              <a:rPr lang="en-GB" sz="2600">
                <a:latin typeface="Calibri"/>
              </a:rPr>
              <a:t>When a car leaves the ADVANCE block it moves into the RELEASE block which releases the ‘Pump’ and allows the next car at the QUEUE block to SEIZE the ‘Pump.’ The SEIZE and RELEASE blocks also instruct GPSS to gather statistics on a facility named ‘Pump.</a:t>
            </a:r>
            <a:endParaRPr/>
          </a:p>
        </p:txBody>
      </p:sp>
    </p:spTree>
  </p:cSld>
  <p:timing>
    <p:tnLst>
      <p:par>
        <p:cTn id="79" dur="indefinite" restart="never" nodeType="tmRoot">
          <p:childTnLst>
            <p:seq>
              <p:cTn id="80" nodeType="mainSeq">
                <p:childTnLst>
                  <p:par>
                    <p:cTn id="81" fill="freeze">
                      <p:stCondLst>
                        <p:cond delay="indefinite"/>
                      </p:stCondLst>
                      <p:childTnLst>
                        <p:par>
                          <p:cTn id="82" fill="freeze">
                            <p:stCondLst>
                              <p:cond delay="0"/>
                            </p:stCondLst>
                            <p:childTnLst>
                              <p:par>
                                <p:cTn id="83" nodeType="clickEffect" fill="hold" presetClass="entr" presetID="1">
                                  <p:stCondLst>
                                    <p:cond delay="0"/>
                                  </p:stCondLst>
                                  <p:childTnLst>
                                    <p:set>
                                      <p:cBhvr>
                                        <p:cTn id="84" dur="1" fill="hold">
                                          <p:stCondLst>
                                            <p:cond delay="0"/>
                                          </p:stCondLst>
                                        </p:cTn>
                                        <p:tgtEl>
                                          <p:spTgt spid="148">
                                            <p:txEl>
                                              <p:pRg st="0" end="15"/>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48">
                                            <p:txEl>
                                              <p:pRg st="15" end="215"/>
                                            </p:txEl>
                                          </p:spTgt>
                                        </p:tgtEl>
                                        <p:attrNameLst>
                                          <p:attrName>style.visibility</p:attrName>
                                        </p:attrNameLst>
                                      </p:cBhvr>
                                      <p:to>
                                        <p:strVal val="visible"/>
                                      </p:to>
                                    </p:set>
                                  </p:childTnLst>
                                </p:cTn>
                              </p:par>
                            </p:childTnLst>
                          </p:cTn>
                        </p:par>
                      </p:childTnLst>
                    </p:cTn>
                  </p:par>
                  <p:par>
                    <p:cTn id="87" fill="freeze">
                      <p:stCondLst>
                        <p:cond delay="indefinite"/>
                      </p:stCondLst>
                      <p:childTnLst>
                        <p:par>
                          <p:cTn id="88" fill="freeze">
                            <p:stCondLst>
                              <p:cond delay="0"/>
                            </p:stCondLst>
                            <p:childTnLst>
                              <p:par>
                                <p:cTn id="89" nodeType="clickEffect" fill="hold" presetClass="entr" presetID="1">
                                  <p:stCondLst>
                                    <p:cond delay="0"/>
                                  </p:stCondLst>
                                  <p:childTnLst>
                                    <p:set>
                                      <p:cBhvr>
                                        <p:cTn id="90" dur="1" fill="hold">
                                          <p:stCondLst>
                                            <p:cond delay="0"/>
                                          </p:stCondLst>
                                        </p:cTn>
                                        <p:tgtEl>
                                          <p:spTgt spid="148">
                                            <p:txEl>
                                              <p:pRg st="215" end="229"/>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48">
                                            <p:txEl>
                                              <p:pRg st="229" end="425"/>
                                            </p:txEl>
                                          </p:spTgt>
                                        </p:tgtEl>
                                        <p:attrNameLst>
                                          <p:attrName>style.visibility</p:attrName>
                                        </p:attrNameLst>
                                      </p:cBhvr>
                                      <p:to>
                                        <p:strVal val="visible"/>
                                      </p:to>
                                    </p:set>
                                  </p:childTnLst>
                                </p:cTn>
                              </p:par>
                            </p:childTnLst>
                          </p:cTn>
                        </p:par>
                      </p:childTnLst>
                    </p:cTn>
                  </p:par>
                  <p:par>
                    <p:cTn id="93" fill="freeze">
                      <p:stCondLst>
                        <p:cond delay="indefinite"/>
                      </p:stCondLst>
                      <p:childTnLst>
                        <p:par>
                          <p:cTn id="94" fill="freeze">
                            <p:stCondLst>
                              <p:cond delay="0"/>
                            </p:stCondLst>
                            <p:childTnLst>
                              <p:par>
                                <p:cTn id="95" nodeType="clickEffect" fill="hold" presetClass="entr" presetID="1">
                                  <p:stCondLst>
                                    <p:cond delay="0"/>
                                  </p:stCondLst>
                                  <p:childTnLst>
                                    <p:set>
                                      <p:cBhvr>
                                        <p:cTn id="96" dur="1" fill="hold">
                                          <p:stCondLst>
                                            <p:cond delay="0"/>
                                          </p:stCondLst>
                                        </p:cTn>
                                        <p:tgtEl>
                                          <p:spTgt spid="148">
                                            <p:txEl>
                                              <p:pRg st="425" end="438"/>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48">
                                            <p:txEl>
                                              <p:pRg st="438" end="69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503280" y="303120"/>
            <a:ext cx="8274960" cy="428400"/>
          </a:xfrm>
          <a:prstGeom prst="rect">
            <a:avLst/>
          </a:prstGeom>
        </p:spPr>
        <p:txBody>
          <a:bodyPr lIns="0" rIns="0" tIns="0" bIns="0" anchor="ctr"/>
          <a:p>
            <a:r>
              <a:rPr lang="en-GB" sz="2800">
                <a:latin typeface="Arial"/>
              </a:rPr>
              <a:t>EXAMPLE (Petrol Pump Simulation) - Explanation</a:t>
            </a:r>
            <a:endParaRPr/>
          </a:p>
        </p:txBody>
      </p:sp>
      <p:sp>
        <p:nvSpPr>
          <p:cNvPr id="150" name="TextShape 2"/>
          <p:cNvSpPr txBox="1"/>
          <p:nvPr/>
        </p:nvSpPr>
        <p:spPr>
          <a:xfrm>
            <a:off x="503280" y="731520"/>
            <a:ext cx="9073800" cy="6021360"/>
          </a:xfrm>
          <a:prstGeom prst="rect">
            <a:avLst/>
          </a:prstGeom>
        </p:spPr>
        <p:txBody>
          <a:bodyPr lIns="0" rIns="0" tIns="0" bIns="0"/>
          <a:p>
            <a:pPr>
              <a:buSzPct val="45000"/>
              <a:buFont typeface="StarSymbol"/>
              <a:buChar char=""/>
            </a:pPr>
            <a:r>
              <a:rPr lang="en-GB" sz="3500">
                <a:latin typeface="Calibri"/>
              </a:rPr>
              <a:t>TERMINATE 1</a:t>
            </a:r>
            <a:endParaRPr/>
          </a:p>
          <a:p>
            <a:pPr lvl="1">
              <a:buSzPct val="75000"/>
              <a:buFont typeface="StarSymbol"/>
              <a:buChar char=""/>
            </a:pPr>
            <a:r>
              <a:rPr lang="en-GB" sz="2600">
                <a:latin typeface="Calibri"/>
              </a:rPr>
              <a:t>Finally, the TERMINATE block destroys the transaction as it leaves the RELEASE block and decrements a counter by 1.</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503280" y="303120"/>
            <a:ext cx="9073800" cy="1258560"/>
          </a:xfrm>
          <a:prstGeom prst="rect">
            <a:avLst/>
          </a:prstGeom>
        </p:spPr>
        <p:txBody>
          <a:bodyPr lIns="0" rIns="0" tIns="0" bIns="0" anchor="ctr"/>
          <a:p>
            <a:endParaRPr/>
          </a:p>
        </p:txBody>
      </p:sp>
      <p:sp>
        <p:nvSpPr>
          <p:cNvPr id="152" name="TextShape 2"/>
          <p:cNvSpPr txBox="1"/>
          <p:nvPr/>
        </p:nvSpPr>
        <p:spPr>
          <a:xfrm>
            <a:off x="503280" y="1763640"/>
            <a:ext cx="9073800" cy="4989240"/>
          </a:xfrm>
          <a:prstGeom prst="rect">
            <a:avLst/>
          </a:prstGeom>
        </p:spPr>
        <p:txBody>
          <a:bodyPr lIns="0" rIns="0" tIns="0" bIns="0"/>
          <a:p>
            <a:pPr>
              <a:buSzPct val="45000"/>
              <a:buFont typeface="StarSymbol"/>
              <a:buChar char=""/>
            </a:pPr>
            <a:r>
              <a:rPr lang="en-GB" sz="3500">
                <a:latin typeface="Calibri"/>
              </a:rPr>
              <a:t>This simulation is run by entering the command ‘START 500’. The counter is set to this value, so that when 500 transactions have entered the TERMINATE block, the simulation will stop. </a:t>
            </a:r>
            <a:endParaRPr/>
          </a:p>
          <a:p>
            <a:pPr>
              <a:buSzPct val="45000"/>
              <a:buFont typeface="StarSymbol"/>
              <a:buChar char=""/>
            </a:pPr>
            <a:r>
              <a:rPr lang="en-GB" sz="3500">
                <a:latin typeface="Calibri"/>
              </a:rPr>
              <a:t>It is then possible to obtain operating statistics about the queue and the petrol pump facility from GPSS.</a:t>
            </a:r>
            <a:endParaRPr/>
          </a:p>
          <a:p>
            <a:pPr>
              <a:buSzPct val="45000"/>
              <a:buFont typeface="StarSymbol"/>
              <a:buChar char=""/>
            </a:pPr>
            <a:r>
              <a:rPr b="1" lang="en-GB" sz="3500">
                <a:latin typeface="Calibri"/>
              </a:rPr>
              <a:t>The statistics obtained from this simulation model along with those from alternative designs will aid the decision-maker in deciding what is the best system to employ for the garage.</a:t>
            </a:r>
            <a:endParaRPr/>
          </a:p>
        </p:txBody>
      </p:sp>
    </p:spTree>
  </p:cSld>
  <p:timing>
    <p:tnLst>
      <p:par>
        <p:cTn id="101" dur="indefinite" restart="never" nodeType="tmRoot">
          <p:childTnLst>
            <p:seq>
              <p:cTn id="102" nodeType="mainSeq">
                <p:childTnLst>
                  <p:par>
                    <p:cTn id="103" fill="freeze">
                      <p:stCondLst>
                        <p:cond delay="indefinite"/>
                      </p:stCondLst>
                      <p:childTnLst>
                        <p:par>
                          <p:cTn id="104" fill="freeze">
                            <p:stCondLst>
                              <p:cond delay="0"/>
                            </p:stCondLst>
                            <p:childTnLst>
                              <p:par>
                                <p:cTn id="105" nodeType="clickEffect" fill="hold" presetClass="entr" presetID="1">
                                  <p:stCondLst>
                                    <p:cond delay="0"/>
                                  </p:stCondLst>
                                  <p:childTnLst>
                                    <p:set>
                                      <p:cBhvr>
                                        <p:cTn id="106" dur="1" fill="hold">
                                          <p:stCondLst>
                                            <p:cond delay="0"/>
                                          </p:stCondLst>
                                        </p:cTn>
                                        <p:tgtEl>
                                          <p:spTgt spid="152">
                                            <p:txEl>
                                              <p:pRg st="0" end="185"/>
                                            </p:txEl>
                                          </p:spTgt>
                                        </p:tgtEl>
                                        <p:attrNameLst>
                                          <p:attrName>style.visibility</p:attrName>
                                        </p:attrNameLst>
                                      </p:cBhvr>
                                      <p:to>
                                        <p:strVal val="visible"/>
                                      </p:to>
                                    </p:set>
                                  </p:childTnLst>
                                </p:cTn>
                              </p:par>
                            </p:childTnLst>
                          </p:cTn>
                        </p:par>
                      </p:childTnLst>
                    </p:cTn>
                  </p:par>
                  <p:par>
                    <p:cTn id="107" fill="freeze">
                      <p:stCondLst>
                        <p:cond delay="indefinite"/>
                      </p:stCondLst>
                      <p:childTnLst>
                        <p:par>
                          <p:cTn id="108" fill="freeze">
                            <p:stCondLst>
                              <p:cond delay="0"/>
                            </p:stCondLst>
                            <p:childTnLst>
                              <p:par>
                                <p:cTn id="109" nodeType="clickEffect" fill="hold" presetClass="entr" presetID="1">
                                  <p:stCondLst>
                                    <p:cond delay="0"/>
                                  </p:stCondLst>
                                  <p:childTnLst>
                                    <p:set>
                                      <p:cBhvr>
                                        <p:cTn id="110" dur="1" fill="hold">
                                          <p:stCondLst>
                                            <p:cond delay="0"/>
                                          </p:stCondLst>
                                        </p:cTn>
                                        <p:tgtEl>
                                          <p:spTgt spid="152">
                                            <p:txEl>
                                              <p:pRg st="185" end="292"/>
                                            </p:txEl>
                                          </p:spTgt>
                                        </p:tgtEl>
                                        <p:attrNameLst>
                                          <p:attrName>style.visibility</p:attrName>
                                        </p:attrNameLst>
                                      </p:cBhvr>
                                      <p:to>
                                        <p:strVal val="visible"/>
                                      </p:to>
                                    </p:set>
                                  </p:childTnLst>
                                </p:cTn>
                              </p:par>
                            </p:childTnLst>
                          </p:cTn>
                        </p:par>
                      </p:childTnLst>
                    </p:cTn>
                  </p:par>
                  <p:par>
                    <p:cTn id="111" fill="freeze">
                      <p:stCondLst>
                        <p:cond delay="indefinite"/>
                      </p:stCondLst>
                      <p:childTnLst>
                        <p:par>
                          <p:cTn id="112" fill="freeze">
                            <p:stCondLst>
                              <p:cond delay="0"/>
                            </p:stCondLst>
                            <p:childTnLst>
                              <p:par>
                                <p:cTn id="113" nodeType="clickEffect" fill="hold" presetClass="entr" presetID="1">
                                  <p:stCondLst>
                                    <p:cond delay="0"/>
                                  </p:stCondLst>
                                  <p:childTnLst>
                                    <p:set>
                                      <p:cBhvr>
                                        <p:cTn id="114" dur="1" fill="hold">
                                          <p:stCondLst>
                                            <p:cond delay="0"/>
                                          </p:stCondLst>
                                        </p:cTn>
                                        <p:tgtEl>
                                          <p:spTgt spid="152">
                                            <p:txEl>
                                              <p:pRg st="292" end="47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1306440" y="2712960"/>
            <a:ext cx="8567280" cy="1501560"/>
          </a:xfrm>
          <a:prstGeom prst="rect">
            <a:avLst/>
          </a:prstGeom>
        </p:spPr>
        <p:txBody>
          <a:bodyPr lIns="100800" rIns="100800" tIns="50400" bIns="50400"/>
          <a:p>
            <a:pPr algn="ctr">
              <a:lnSpc>
                <a:spcPct val="100000"/>
              </a:lnSpc>
            </a:pPr>
            <a:r>
              <a:rPr b="1" lang="en-GB" sz="8800">
                <a:solidFill>
                  <a:srgbClr val="000000"/>
                </a:solidFill>
                <a:latin typeface="Calibri"/>
              </a:rPr>
              <a:t>SIMULATION IN GPSS WORLD</a:t>
            </a:r>
            <a:endParaRPr/>
          </a:p>
        </p:txBody>
      </p:sp>
    </p:spTree>
  </p:cSld>
  <p:timing>
    <p:tnLst>
      <p:par>
        <p:cTn id="115" dur="indefinite" restart="never" nodeType="tmRoot">
          <p:childTnLst>
            <p:seq>
              <p:cTn id="116" nodeType="mainSeq">
                <p:childTnLst>
                  <p:par>
                    <p:cTn id="117" fill="freeze">
                      <p:stCondLst>
                        <p:cond delay="indefinite"/>
                      </p:stCondLst>
                      <p:childTnLst>
                        <p:par>
                          <p:cTn id="118" fill="freeze">
                            <p:stCondLst>
                              <p:cond delay="0"/>
                            </p:stCondLst>
                            <p:childTnLst>
                              <p:par>
                                <p:cTn id="119" nodeType="clickEffect" fill="hold" presetClass="entr" presetID="16" presetSubtype="26">
                                  <p:stCondLst>
                                    <p:cond delay="0"/>
                                  </p:stCondLst>
                                  <p:childTnLst>
                                    <p:set>
                                      <p:cBhvr>
                                        <p:cTn id="120" dur="1" fill="hold">
                                          <p:stCondLst>
                                            <p:cond delay="0"/>
                                          </p:stCondLst>
                                        </p:cTn>
                                        <p:tgtEl>
                                          <p:spTgt spid="153">
                                            <p:txEl>
                                              <p:pRg st="0" end="25"/>
                                            </p:txEl>
                                          </p:spTgt>
                                        </p:tgtEl>
                                        <p:attrNameLst>
                                          <p:attrName>style.visibility</p:attrName>
                                        </p:attrNameLst>
                                      </p:cBhvr>
                                      <p:to>
                                        <p:strVal val="visible"/>
                                      </p:to>
                                    </p:set>
                                    <p:animEffect filter="barn(inHorizontal)" transition="out">
                                      <p:cBhvr additive="repl">
                                        <p:cTn id="121" dur="500"/>
                                        <p:tgtEl>
                                          <p:spTgt spid="153">
                                            <p:txEl>
                                              <p:pRg st="0" end="2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1306440" y="2712960"/>
            <a:ext cx="8567280" cy="1501560"/>
          </a:xfrm>
          <a:prstGeom prst="rect">
            <a:avLst/>
          </a:prstGeom>
        </p:spPr>
        <p:txBody>
          <a:bodyPr lIns="100800" rIns="100800" tIns="50400" bIns="50400"/>
          <a:p>
            <a:pPr>
              <a:lnSpc>
                <a:spcPct val="100000"/>
              </a:lnSpc>
            </a:pPr>
            <a:r>
              <a:rPr b="1" lang="en-GB" sz="8800">
                <a:solidFill>
                  <a:srgbClr val="000000"/>
                </a:solidFill>
                <a:latin typeface="Calibri"/>
              </a:rPr>
              <a:t>Thank you!</a:t>
            </a:r>
            <a:endParaRPr/>
          </a:p>
        </p:txBody>
      </p:sp>
    </p:spTree>
  </p:cSld>
  <p:timing>
    <p:tnLst>
      <p:par>
        <p:cTn id="122" dur="indefinite" restart="never" nodeType="tmRoot">
          <p:childTnLst>
            <p:seq>
              <p:cTn id="12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720720" y="684360"/>
            <a:ext cx="8459280" cy="1023480"/>
          </a:xfrm>
          <a:prstGeom prst="rect">
            <a:avLst/>
          </a:prstGeom>
        </p:spPr>
        <p:txBody>
          <a:bodyPr lIns="100800" rIns="100800" tIns="38880" bIns="50400" anchor="ctr"/>
          <a:p>
            <a:pPr>
              <a:lnSpc>
                <a:spcPct val="100000"/>
              </a:lnSpc>
            </a:pPr>
            <a:r>
              <a:rPr lang="en-GB" sz="4900">
                <a:solidFill>
                  <a:srgbClr val="000000"/>
                </a:solidFill>
                <a:latin typeface="Calibri"/>
              </a:rPr>
              <a:t>What is GPSS?</a:t>
            </a:r>
            <a:endParaRPr/>
          </a:p>
        </p:txBody>
      </p:sp>
      <p:sp>
        <p:nvSpPr>
          <p:cNvPr id="126" name="TextShape 2"/>
          <p:cNvSpPr txBox="1"/>
          <p:nvPr/>
        </p:nvSpPr>
        <p:spPr>
          <a:xfrm>
            <a:off x="720720" y="1949400"/>
            <a:ext cx="8854560" cy="4462200"/>
          </a:xfrm>
          <a:prstGeom prst="rect">
            <a:avLst/>
          </a:prstGeom>
        </p:spPr>
        <p:txBody>
          <a:bodyPr lIns="100800" rIns="100800" tIns="50400" bIns="50400"/>
          <a:p>
            <a:pPr>
              <a:lnSpc>
                <a:spcPct val="100000"/>
              </a:lnSpc>
              <a:buSzPct val="45000"/>
              <a:buFont typeface="Wingdings" charset="2"/>
              <a:buChar char=""/>
            </a:pPr>
            <a:r>
              <a:rPr lang="en-GB" sz="3500">
                <a:solidFill>
                  <a:srgbClr val="000000"/>
                </a:solidFill>
                <a:latin typeface="Calibri"/>
              </a:rPr>
              <a:t>GPSS is one of the earliest discrete simulation languages, it was developed primarily by </a:t>
            </a:r>
            <a:r>
              <a:rPr b="1" lang="en-GB" sz="3500">
                <a:solidFill>
                  <a:srgbClr val="000000"/>
                </a:solidFill>
                <a:latin typeface="Calibri"/>
              </a:rPr>
              <a:t>Geoffrey Gordon</a:t>
            </a:r>
            <a:r>
              <a:rPr lang="en-GB" sz="3500">
                <a:solidFill>
                  <a:srgbClr val="000000"/>
                </a:solidFill>
                <a:latin typeface="Calibri"/>
              </a:rPr>
              <a:t> at IBM around 1960, and has contributed important concepts to every commercial discrete event Computer Simulation Language developed ever since.</a:t>
            </a:r>
            <a:endParaRPr/>
          </a:p>
          <a:p>
            <a:pPr>
              <a:lnSpc>
                <a:spcPct val="100000"/>
              </a:lnSpc>
              <a:buSzPct val="45000"/>
              <a:buFont typeface="Wingdings" charset="2"/>
              <a:buChar char=""/>
            </a:pPr>
            <a:r>
              <a:rPr lang="en-GB" sz="3500">
                <a:solidFill>
                  <a:srgbClr val="000000"/>
                </a:solidFill>
                <a:latin typeface="Calibri"/>
              </a:rPr>
              <a:t>GPSS was designed specially for analysis who were not necessarily  computer programmer. It is particularly suited for modelling traffic and queuing systems.</a:t>
            </a:r>
            <a:endParaRPr/>
          </a:p>
          <a:p>
            <a:pPr>
              <a:lnSpc>
                <a:spcPct val="100000"/>
              </a:lnSpc>
            </a:pPr>
            <a:endParaRPr/>
          </a:p>
        </p:txBody>
      </p:sp>
    </p:spTree>
  </p:cSld>
  <p:timing>
    <p:tnLst>
      <p:par>
        <p:cTn id="3" dur="indefinite" restart="never" nodeType="tmRoot">
          <p:childTnLst>
            <p:seq>
              <p:cTn id="4" nodeType="mainSeq">
                <p:childTnLst>
                  <p:par>
                    <p:cTn id="5" fill="freeze">
                      <p:stCondLst>
                        <p:cond delay="indefinite"/>
                      </p:stCondLst>
                      <p:childTnLst>
                        <p:par>
                          <p:cTn id="6" fill="freeze">
                            <p:stCondLst>
                              <p:cond delay="0"/>
                            </p:stCondLst>
                            <p:childTnLst>
                              <p:par>
                                <p:cTn id="7" nodeType="clickEffect" fill="hold" presetClass="entr" presetID="1">
                                  <p:stCondLst>
                                    <p:cond delay="0"/>
                                  </p:stCondLst>
                                  <p:childTnLst>
                                    <p:set>
                                      <p:cBhvr>
                                        <p:cTn id="8" dur="1" fill="hold">
                                          <p:stCondLst>
                                            <p:cond delay="0"/>
                                          </p:stCondLst>
                                        </p:cTn>
                                        <p:tgtEl>
                                          <p:spTgt spid="126">
                                            <p:txEl>
                                              <p:pRg st="0" end="250"/>
                                            </p:txEl>
                                          </p:spTgt>
                                        </p:tgtEl>
                                        <p:attrNameLst>
                                          <p:attrName>style.visibility</p:attrName>
                                        </p:attrNameLst>
                                      </p:cBhvr>
                                      <p:to>
                                        <p:strVal val="visible"/>
                                      </p:to>
                                    </p:set>
                                  </p:childTnLst>
                                </p:cTn>
                              </p:par>
                            </p:childTnLst>
                          </p:cTn>
                        </p:par>
                      </p:childTnLst>
                    </p:cTn>
                  </p:par>
                  <p:par>
                    <p:cTn id="9" fill="freeze">
                      <p:stCondLst>
                        <p:cond delay="indefinite"/>
                      </p:stCondLst>
                      <p:childTnLst>
                        <p:par>
                          <p:cTn id="10" fill="freeze">
                            <p:stCondLst>
                              <p:cond delay="0"/>
                            </p:stCondLst>
                            <p:childTnLst>
                              <p:par>
                                <p:cTn id="11" nodeType="clickEffect" fill="hold" presetClass="entr" presetID="1">
                                  <p:stCondLst>
                                    <p:cond delay="0"/>
                                  </p:stCondLst>
                                  <p:childTnLst>
                                    <p:set>
                                      <p:cBhvr>
                                        <p:cTn id="12" dur="1" fill="hold">
                                          <p:stCondLst>
                                            <p:cond delay="0"/>
                                          </p:stCondLst>
                                        </p:cTn>
                                        <p:tgtEl>
                                          <p:spTgt spid="126">
                                            <p:txEl>
                                              <p:pRg st="250" end="40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720720" y="728640"/>
            <a:ext cx="8459280" cy="933120"/>
          </a:xfrm>
          <a:prstGeom prst="rect">
            <a:avLst/>
          </a:prstGeom>
        </p:spPr>
        <p:txBody>
          <a:bodyPr lIns="100800" rIns="100800" tIns="38880" bIns="50400" anchor="ctr"/>
          <a:p>
            <a:pPr>
              <a:lnSpc>
                <a:spcPct val="100000"/>
              </a:lnSpc>
            </a:pPr>
            <a:r>
              <a:rPr lang="en-GB" sz="4900">
                <a:solidFill>
                  <a:srgbClr val="000000"/>
                </a:solidFill>
                <a:latin typeface="Calibri"/>
              </a:rPr>
              <a:t>What is GPSS?</a:t>
            </a:r>
            <a:endParaRPr/>
          </a:p>
        </p:txBody>
      </p:sp>
      <p:sp>
        <p:nvSpPr>
          <p:cNvPr id="128" name="TextShape 2"/>
          <p:cNvSpPr txBox="1"/>
          <p:nvPr/>
        </p:nvSpPr>
        <p:spPr>
          <a:xfrm>
            <a:off x="720720" y="1949400"/>
            <a:ext cx="8854560" cy="4738320"/>
          </a:xfrm>
          <a:prstGeom prst="rect">
            <a:avLst/>
          </a:prstGeom>
        </p:spPr>
        <p:txBody>
          <a:bodyPr lIns="100800" rIns="100800" tIns="50400" bIns="50400"/>
          <a:p>
            <a:pPr>
              <a:lnSpc>
                <a:spcPct val="100000"/>
              </a:lnSpc>
              <a:buSzPct val="45000"/>
              <a:buFont typeface="Wingdings" charset="2"/>
              <a:buChar char=""/>
            </a:pPr>
            <a:r>
              <a:rPr lang="en-GB" sz="3500">
                <a:solidFill>
                  <a:srgbClr val="000000"/>
                </a:solidFill>
                <a:latin typeface="Calibri"/>
              </a:rPr>
              <a:t>A GPSS programmer does not write a program in the same sense as SIMSCRIPT programmer does instead, he construct a block diagram – a network of interconnected blocks, each performing a special simulation oriented function</a:t>
            </a:r>
            <a:endParaRPr/>
          </a:p>
          <a:p>
            <a:pPr>
              <a:lnSpc>
                <a:spcPct val="100000"/>
              </a:lnSpc>
              <a:buSzPct val="45000"/>
              <a:buFont typeface="Wingdings" charset="2"/>
              <a:buChar char=""/>
            </a:pPr>
            <a:r>
              <a:rPr lang="en-GB" sz="3500">
                <a:solidFill>
                  <a:srgbClr val="000000"/>
                </a:solidFill>
                <a:latin typeface="Calibri"/>
              </a:rPr>
              <a:t>GPSS provides a set of 48 different blocks to choose from each of which can be used repeatedly. Each block has a name and specific task to perform </a:t>
            </a:r>
            <a:endParaRPr/>
          </a:p>
        </p:txBody>
      </p:sp>
    </p:spTree>
  </p:cSld>
  <p:timing>
    <p:tnLst>
      <p:par>
        <p:cTn id="13" dur="indefinite" restart="never" nodeType="tmRoot">
          <p:childTnLst>
            <p:seq>
              <p:cTn id="14" nodeType="mainSeq">
                <p:childTnLst>
                  <p:par>
                    <p:cTn id="15" fill="freeze">
                      <p:stCondLst>
                        <p:cond delay="indefinite"/>
                      </p:stCondLst>
                      <p:childTnLst>
                        <p:par>
                          <p:cTn id="16" fill="freeze">
                            <p:stCondLst>
                              <p:cond delay="0"/>
                            </p:stCondLst>
                            <p:childTnLst>
                              <p:par>
                                <p:cTn id="17" nodeType="clickEffect" fill="hold" presetClass="entr" presetID="1">
                                  <p:stCondLst>
                                    <p:cond delay="0"/>
                                  </p:stCondLst>
                                  <p:childTnLst>
                                    <p:set>
                                      <p:cBhvr>
                                        <p:cTn id="18" dur="1" fill="hold">
                                          <p:stCondLst>
                                            <p:cond delay="0"/>
                                          </p:stCondLst>
                                        </p:cTn>
                                        <p:tgtEl>
                                          <p:spTgt spid="128">
                                            <p:txEl>
                                              <p:pRg st="0" end="221"/>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nodeType="clickEffect" fill="hold" presetClass="entr" presetID="1">
                                  <p:stCondLst>
                                    <p:cond delay="0"/>
                                  </p:stCondLst>
                                  <p:childTnLst>
                                    <p:set>
                                      <p:cBhvr>
                                        <p:cTn id="22" dur="1" fill="hold">
                                          <p:stCondLst>
                                            <p:cond delay="0"/>
                                          </p:stCondLst>
                                        </p:cTn>
                                        <p:tgtEl>
                                          <p:spTgt spid="128">
                                            <p:txEl>
                                              <p:pRg st="221" end="36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720720" y="728640"/>
            <a:ext cx="8459280" cy="933120"/>
          </a:xfrm>
          <a:prstGeom prst="rect">
            <a:avLst/>
          </a:prstGeom>
        </p:spPr>
        <p:txBody>
          <a:bodyPr lIns="100800" rIns="100800" tIns="38880" bIns="50400" anchor="ctr"/>
          <a:p>
            <a:pPr>
              <a:lnSpc>
                <a:spcPct val="100000"/>
              </a:lnSpc>
            </a:pPr>
            <a:r>
              <a:rPr lang="en-GB" sz="4900">
                <a:solidFill>
                  <a:srgbClr val="000000"/>
                </a:solidFill>
                <a:latin typeface="Calibri"/>
              </a:rPr>
              <a:t>GPSS</a:t>
            </a:r>
            <a:endParaRPr/>
          </a:p>
        </p:txBody>
      </p:sp>
      <p:sp>
        <p:nvSpPr>
          <p:cNvPr id="130" name="TextShape 2"/>
          <p:cNvSpPr txBox="1"/>
          <p:nvPr/>
        </p:nvSpPr>
        <p:spPr>
          <a:xfrm>
            <a:off x="720720" y="1949400"/>
            <a:ext cx="8854560" cy="5379840"/>
          </a:xfrm>
          <a:prstGeom prst="rect">
            <a:avLst/>
          </a:prstGeom>
        </p:spPr>
        <p:txBody>
          <a:bodyPr lIns="100800" rIns="100800" tIns="50400" bIns="50400"/>
          <a:p>
            <a:pPr>
              <a:lnSpc>
                <a:spcPct val="100000"/>
              </a:lnSpc>
              <a:buSzPct val="45000"/>
              <a:buFont typeface="Wingdings" charset="2"/>
              <a:buChar char=""/>
            </a:pPr>
            <a:r>
              <a:rPr lang="en-GB" sz="3500">
                <a:solidFill>
                  <a:srgbClr val="000000"/>
                </a:solidFill>
                <a:latin typeface="Calibri"/>
              </a:rPr>
              <a:t>Moving through the system of block are entities called transaction are customer, messenger, machine parts, vehicle, etc.</a:t>
            </a:r>
            <a:endParaRPr/>
          </a:p>
          <a:p>
            <a:pPr>
              <a:lnSpc>
                <a:spcPct val="100000"/>
              </a:lnSpc>
              <a:buSzPct val="45000"/>
              <a:buFont typeface="Wingdings" charset="2"/>
              <a:buChar char=""/>
            </a:pPr>
            <a:r>
              <a:rPr lang="en-GB" sz="3500">
                <a:solidFill>
                  <a:srgbClr val="000000"/>
                </a:solidFill>
                <a:latin typeface="Calibri"/>
              </a:rPr>
              <a:t>Typical blocks are:-</a:t>
            </a:r>
            <a:endParaRPr/>
          </a:p>
          <a:p>
            <a:pPr lvl="1">
              <a:lnSpc>
                <a:spcPct val="100000"/>
              </a:lnSpc>
              <a:buSzPct val="75000"/>
              <a:buFont typeface="Symbol"/>
              <a:buChar char=""/>
            </a:pPr>
            <a:r>
              <a:rPr lang="en-GB" sz="3100">
                <a:solidFill>
                  <a:srgbClr val="000000"/>
                </a:solidFill>
                <a:latin typeface="Calibri"/>
              </a:rPr>
              <a:t>GENERATE, Create transaction</a:t>
            </a:r>
            <a:endParaRPr/>
          </a:p>
          <a:p>
            <a:pPr lvl="1">
              <a:lnSpc>
                <a:spcPct val="100000"/>
              </a:lnSpc>
              <a:buSzPct val="75000"/>
              <a:buFont typeface="Symbol"/>
              <a:buChar char=""/>
            </a:pPr>
            <a:r>
              <a:rPr lang="en-GB" sz="3100">
                <a:solidFill>
                  <a:srgbClr val="000000"/>
                </a:solidFill>
                <a:latin typeface="Calibri"/>
              </a:rPr>
              <a:t>QUEUE, create a queue of transaction and maintain certain queuing statics</a:t>
            </a:r>
            <a:endParaRPr/>
          </a:p>
          <a:p>
            <a:pPr lvl="1">
              <a:lnSpc>
                <a:spcPct val="100000"/>
              </a:lnSpc>
              <a:buSzPct val="75000"/>
              <a:buFont typeface="Symbol"/>
              <a:buChar char=""/>
            </a:pPr>
            <a:r>
              <a:rPr lang="en-GB" sz="3100">
                <a:solidFill>
                  <a:srgbClr val="000000"/>
                </a:solidFill>
                <a:latin typeface="Calibri"/>
              </a:rPr>
              <a:t>TABULATE, tabulates the time in it took the transaction to reach that point from the time it entered the simulation system</a:t>
            </a:r>
            <a:endParaRPr/>
          </a:p>
          <a:p>
            <a:endParaRPr/>
          </a:p>
        </p:txBody>
      </p:sp>
    </p:spTree>
  </p:cSld>
  <p:timing>
    <p:tnLst>
      <p:par>
        <p:cTn id="23" dur="indefinite" restart="never" nodeType="tmRoot">
          <p:childTnLst>
            <p:seq>
              <p:cTn id="24" nodeType="mainSeq">
                <p:childTnLst>
                  <p:par>
                    <p:cTn id="25" fill="freeze">
                      <p:stCondLst>
                        <p:cond delay="indefinite"/>
                      </p:stCondLst>
                      <p:childTnLst>
                        <p:par>
                          <p:cTn id="26" fill="freeze">
                            <p:stCondLst>
                              <p:cond delay="0"/>
                            </p:stCondLst>
                            <p:childTnLst>
                              <p:par>
                                <p:cTn id="27" nodeType="clickEffect" fill="hold" presetClass="entr" presetID="1">
                                  <p:stCondLst>
                                    <p:cond delay="0"/>
                                  </p:stCondLst>
                                  <p:childTnLst>
                                    <p:set>
                                      <p:cBhvr>
                                        <p:cTn id="28" dur="1" fill="hold">
                                          <p:stCondLst>
                                            <p:cond delay="0"/>
                                          </p:stCondLst>
                                        </p:cTn>
                                        <p:tgtEl>
                                          <p:spTgt spid="130">
                                            <p:txEl>
                                              <p:pRg st="0" end="121"/>
                                            </p:txEl>
                                          </p:spTgt>
                                        </p:tgtEl>
                                        <p:attrNameLst>
                                          <p:attrName>style.visibility</p:attrName>
                                        </p:attrNameLst>
                                      </p:cBhvr>
                                      <p:to>
                                        <p:strVal val="visible"/>
                                      </p:to>
                                    </p:set>
                                  </p:childTnLst>
                                </p:cTn>
                              </p:par>
                            </p:childTnLst>
                          </p:cTn>
                        </p:par>
                      </p:childTnLst>
                    </p:cTn>
                  </p:par>
                  <p:par>
                    <p:cTn id="29" fill="freeze">
                      <p:stCondLst>
                        <p:cond delay="indefinite"/>
                      </p:stCondLst>
                      <p:childTnLst>
                        <p:par>
                          <p:cTn id="30" fill="freeze">
                            <p:stCondLst>
                              <p:cond delay="0"/>
                            </p:stCondLst>
                            <p:childTnLst>
                              <p:par>
                                <p:cTn id="31" nodeType="clickEffect" fill="hold" presetClass="entr" presetID="1">
                                  <p:stCondLst>
                                    <p:cond delay="0"/>
                                  </p:stCondLst>
                                  <p:childTnLst>
                                    <p:set>
                                      <p:cBhvr>
                                        <p:cTn id="32" dur="1" fill="hold">
                                          <p:stCondLst>
                                            <p:cond delay="0"/>
                                          </p:stCondLst>
                                        </p:cTn>
                                        <p:tgtEl>
                                          <p:spTgt spid="130">
                                            <p:txEl>
                                              <p:pRg st="121" end="142"/>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30">
                                            <p:txEl>
                                              <p:pRg st="142" end="171"/>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30">
                                            <p:txEl>
                                              <p:pRg st="171" end="245"/>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30">
                                            <p:txEl>
                                              <p:pRg st="245" end="36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503280" y="303120"/>
            <a:ext cx="9073800" cy="1258560"/>
          </a:xfrm>
          <a:prstGeom prst="rect">
            <a:avLst/>
          </a:prstGeom>
        </p:spPr>
        <p:txBody>
          <a:bodyPr lIns="100800" rIns="100800" tIns="38880" bIns="50400" anchor="ctr"/>
          <a:p>
            <a:pPr>
              <a:lnSpc>
                <a:spcPct val="100000"/>
              </a:lnSpc>
            </a:pPr>
            <a:r>
              <a:rPr lang="en-GB" sz="4900">
                <a:solidFill>
                  <a:srgbClr val="000000"/>
                </a:solidFill>
                <a:latin typeface="Calibri"/>
              </a:rPr>
              <a:t>GPSS</a:t>
            </a:r>
            <a:endParaRPr/>
          </a:p>
        </p:txBody>
      </p:sp>
      <p:sp>
        <p:nvSpPr>
          <p:cNvPr id="132" name="TextShape 2"/>
          <p:cNvSpPr txBox="1"/>
          <p:nvPr/>
        </p:nvSpPr>
        <p:spPr>
          <a:xfrm>
            <a:off x="503280" y="1763640"/>
            <a:ext cx="4428000" cy="4989240"/>
          </a:xfrm>
          <a:prstGeom prst="rect">
            <a:avLst/>
          </a:prstGeom>
        </p:spPr>
        <p:txBody>
          <a:bodyPr lIns="0" rIns="0" tIns="0" bIns="0"/>
          <a:p>
            <a:pPr>
              <a:lnSpc>
                <a:spcPct val="100000"/>
              </a:lnSpc>
              <a:buSzPct val="45000"/>
              <a:buFont typeface="Wingdings" charset="2"/>
              <a:buChar char=""/>
            </a:pPr>
            <a:endParaRPr/>
          </a:p>
          <a:p>
            <a:pPr>
              <a:lnSpc>
                <a:spcPct val="100000"/>
              </a:lnSpc>
            </a:pPr>
            <a:endParaRPr/>
          </a:p>
        </p:txBody>
      </p:sp>
      <p:sp>
        <p:nvSpPr>
          <p:cNvPr id="133" name="TextShape 3"/>
          <p:cNvSpPr txBox="1"/>
          <p:nvPr/>
        </p:nvSpPr>
        <p:spPr>
          <a:xfrm>
            <a:off x="365760" y="1763640"/>
            <a:ext cx="9215280" cy="4989240"/>
          </a:xfrm>
          <a:prstGeom prst="rect">
            <a:avLst/>
          </a:prstGeom>
        </p:spPr>
        <p:txBody>
          <a:bodyPr lIns="0" rIns="0" tIns="0" bIns="0"/>
          <a:p>
            <a:pPr>
              <a:lnSpc>
                <a:spcPct val="100000"/>
              </a:lnSpc>
            </a:pPr>
            <a:r>
              <a:rPr lang="en-GB" sz="3500">
                <a:solidFill>
                  <a:srgbClr val="000000"/>
                </a:solidFill>
                <a:latin typeface="Calibri"/>
              </a:rPr>
              <a:t>GPSS is not a programming system like Simscript; one doesn’t “write” program here, but design a network of Blocks through which percolating simulation objects give rise a sense of process.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68360" y="198360"/>
            <a:ext cx="9073800" cy="4989240"/>
          </a:xfrm>
          <a:prstGeom prst="rect">
            <a:avLst/>
          </a:prstGeom>
        </p:spPr>
        <p:txBody>
          <a:bodyPr lIns="100800" rIns="100800" tIns="50400" bIns="50400"/>
          <a:p>
            <a:pPr>
              <a:lnSpc>
                <a:spcPct val="100000"/>
              </a:lnSpc>
              <a:buFont typeface="Arial"/>
              <a:buChar char="•"/>
            </a:pPr>
            <a:r>
              <a:rPr lang="en-GB" sz="3500">
                <a:solidFill>
                  <a:srgbClr val="000000"/>
                </a:solidFill>
                <a:latin typeface="Calibri"/>
              </a:rPr>
              <a:t>A discrete event simulator that basically sees system dynamics in terms of queues, storage, etc.</a:t>
            </a:r>
            <a:endParaRPr/>
          </a:p>
        </p:txBody>
      </p:sp>
      <p:pic>
        <p:nvPicPr>
          <p:cNvPr id="135" name="Picture 2" descr=""/>
          <p:cNvPicPr/>
          <p:nvPr/>
        </p:nvPicPr>
        <p:blipFill>
          <a:blip r:embed="rId1"/>
          <a:stretch>
            <a:fillRect/>
          </a:stretch>
        </p:blipFill>
        <p:spPr>
          <a:xfrm>
            <a:off x="1916280" y="1722600"/>
            <a:ext cx="6149520" cy="2742840"/>
          </a:xfrm>
          <a:prstGeom prst="rect">
            <a:avLst/>
          </a:prstGeom>
          <a:ln w="9360">
            <a:noFill/>
          </a:ln>
        </p:spPr>
      </p:pic>
      <p:pic>
        <p:nvPicPr>
          <p:cNvPr id="136" name="Picture 3" descr=""/>
          <p:cNvPicPr/>
          <p:nvPr/>
        </p:nvPicPr>
        <p:blipFill>
          <a:blip r:embed="rId2"/>
          <a:stretch>
            <a:fillRect/>
          </a:stretch>
        </p:blipFill>
        <p:spPr>
          <a:xfrm>
            <a:off x="2373480" y="4998960"/>
            <a:ext cx="5349600" cy="2361960"/>
          </a:xfrm>
          <a:prstGeom prst="rect">
            <a:avLst/>
          </a:prstGeom>
          <a:ln w="9360">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503280" y="303120"/>
            <a:ext cx="9073800" cy="1258560"/>
          </a:xfrm>
          <a:prstGeom prst="rect">
            <a:avLst/>
          </a:prstGeom>
        </p:spPr>
        <p:txBody>
          <a:bodyPr lIns="100800" rIns="100800" tIns="50400" bIns="50400" anchor="ctr"/>
          <a:p>
            <a:pPr>
              <a:lnSpc>
                <a:spcPct val="100000"/>
              </a:lnSpc>
            </a:pPr>
            <a:r>
              <a:rPr lang="en-GB" sz="4900">
                <a:solidFill>
                  <a:srgbClr val="000000"/>
                </a:solidFill>
                <a:latin typeface="Calibri"/>
              </a:rPr>
              <a:t>BASIC STRUCTURE</a:t>
            </a:r>
            <a:endParaRPr/>
          </a:p>
        </p:txBody>
      </p:sp>
      <p:pic>
        <p:nvPicPr>
          <p:cNvPr id="138" name="Picture 2" descr=""/>
          <p:cNvPicPr/>
          <p:nvPr/>
        </p:nvPicPr>
        <p:blipFill>
          <a:blip r:embed="rId1"/>
          <a:stretch>
            <a:fillRect/>
          </a:stretch>
        </p:blipFill>
        <p:spPr>
          <a:xfrm>
            <a:off x="2144880" y="1874880"/>
            <a:ext cx="5562360" cy="4695480"/>
          </a:xfrm>
          <a:prstGeom prst="rect">
            <a:avLst/>
          </a:prstGeom>
          <a:ln w="9360">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503280" y="303120"/>
            <a:ext cx="9073800" cy="1258560"/>
          </a:xfrm>
          <a:prstGeom prst="rect">
            <a:avLst/>
          </a:prstGeom>
        </p:spPr>
        <p:txBody>
          <a:bodyPr lIns="100800" rIns="100800" tIns="50400" bIns="50400" anchor="ctr"/>
          <a:p>
            <a:pPr>
              <a:lnSpc>
                <a:spcPct val="100000"/>
              </a:lnSpc>
            </a:pPr>
            <a:r>
              <a:rPr lang="en-GB" sz="4900">
                <a:solidFill>
                  <a:srgbClr val="000000"/>
                </a:solidFill>
                <a:latin typeface="Calibri"/>
              </a:rPr>
              <a:t>Basic Structure</a:t>
            </a:r>
            <a:endParaRPr/>
          </a:p>
        </p:txBody>
      </p:sp>
      <p:sp>
        <p:nvSpPr>
          <p:cNvPr id="140" name="TextShape 2"/>
          <p:cNvSpPr txBox="1"/>
          <p:nvPr/>
        </p:nvSpPr>
        <p:spPr>
          <a:xfrm>
            <a:off x="544680" y="1494000"/>
            <a:ext cx="9143640" cy="5714640"/>
          </a:xfrm>
          <a:prstGeom prst="rect">
            <a:avLst/>
          </a:prstGeom>
        </p:spPr>
        <p:txBody>
          <a:bodyPr lIns="100800" rIns="100800" tIns="50400" bIns="50400"/>
          <a:p>
            <a:pPr>
              <a:lnSpc>
                <a:spcPct val="100000"/>
              </a:lnSpc>
              <a:buFont typeface="Arial"/>
              <a:buChar char="•"/>
            </a:pPr>
            <a:r>
              <a:rPr lang="en-GB" sz="3500">
                <a:solidFill>
                  <a:srgbClr val="000000"/>
                </a:solidFill>
                <a:latin typeface="Calibri"/>
              </a:rPr>
              <a:t>A transaction is a GPSS object with a number of attributes. A transaction is like a customer entering into the process for service. A single transaction may represent several individual entities.</a:t>
            </a:r>
            <a:endParaRPr/>
          </a:p>
          <a:p>
            <a:pPr>
              <a:lnSpc>
                <a:spcPct val="100000"/>
              </a:lnSpc>
              <a:buFont typeface="Arial"/>
              <a:buChar char="•"/>
            </a:pPr>
            <a:r>
              <a:rPr lang="en-GB" sz="3500">
                <a:solidFill>
                  <a:srgbClr val="000000"/>
                </a:solidFill>
                <a:latin typeface="Calibri"/>
              </a:rPr>
              <a:t>Each transaction has to be generated either one at a time or in batches. Once they appear into the system, they must be contained exactly in one action Block. However, a Block may contain many transactions.</a:t>
            </a:r>
            <a:endParaRPr/>
          </a:p>
        </p:txBody>
      </p:sp>
    </p:spTree>
  </p:cSld>
  <p:timing>
    <p:tnLst>
      <p:par>
        <p:cTn id="45" dur="indefinite" restart="never" nodeType="tmRoot">
          <p:childTnLst>
            <p:seq>
              <p:cTn id="46" nodeType="mainSeq">
                <p:childTnLst>
                  <p:par>
                    <p:cTn id="47" fill="freeze">
                      <p:stCondLst>
                        <p:cond delay="indefinite"/>
                      </p:stCondLst>
                      <p:childTnLst>
                        <p:par>
                          <p:cTn id="48" fill="freeze">
                            <p:stCondLst>
                              <p:cond delay="0"/>
                            </p:stCondLst>
                            <p:childTnLst>
                              <p:par>
                                <p:cTn id="49" nodeType="clickEffect" fill="hold" presetClass="entr" presetID="1">
                                  <p:stCondLst>
                                    <p:cond delay="0"/>
                                  </p:stCondLst>
                                  <p:childTnLst>
                                    <p:set>
                                      <p:cBhvr>
                                        <p:cTn id="50" dur="1" fill="hold">
                                          <p:stCondLst>
                                            <p:cond delay="0"/>
                                          </p:stCondLst>
                                        </p:cTn>
                                        <p:tgtEl>
                                          <p:spTgt spid="140">
                                            <p:txEl>
                                              <p:pRg st="0" end="196"/>
                                            </p:txEl>
                                          </p:spTgt>
                                        </p:tgtEl>
                                        <p:attrNameLst>
                                          <p:attrName>style.visibility</p:attrName>
                                        </p:attrNameLst>
                                      </p:cBhvr>
                                      <p:to>
                                        <p:strVal val="visible"/>
                                      </p:to>
                                    </p:set>
                                  </p:childTnLst>
                                </p:cTn>
                              </p:par>
                            </p:childTnLst>
                          </p:cTn>
                        </p:par>
                      </p:childTnLst>
                    </p:cTn>
                  </p:par>
                  <p:par>
                    <p:cTn id="51" fill="freeze">
                      <p:stCondLst>
                        <p:cond delay="indefinite"/>
                      </p:stCondLst>
                      <p:childTnLst>
                        <p:par>
                          <p:cTn id="52" fill="freeze">
                            <p:stCondLst>
                              <p:cond delay="0"/>
                            </p:stCondLst>
                            <p:childTnLst>
                              <p:par>
                                <p:cTn id="53" nodeType="clickEffect" fill="hold" presetClass="entr" presetID="1">
                                  <p:stCondLst>
                                    <p:cond delay="0"/>
                                  </p:stCondLst>
                                  <p:childTnLst>
                                    <p:set>
                                      <p:cBhvr>
                                        <p:cTn id="54" dur="1" fill="hold">
                                          <p:stCondLst>
                                            <p:cond delay="0"/>
                                          </p:stCondLst>
                                        </p:cTn>
                                        <p:tgtEl>
                                          <p:spTgt spid="140">
                                            <p:txEl>
                                              <p:pRg st="196" end="40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1306440" y="2712960"/>
            <a:ext cx="8567280" cy="1501560"/>
          </a:xfrm>
          <a:prstGeom prst="rect">
            <a:avLst/>
          </a:prstGeom>
        </p:spPr>
        <p:txBody>
          <a:bodyPr lIns="100800" rIns="100800" tIns="50400" bIns="50400"/>
          <a:p>
            <a:pPr algn="ctr">
              <a:lnSpc>
                <a:spcPct val="100000"/>
              </a:lnSpc>
            </a:pPr>
            <a:r>
              <a:rPr b="1" lang="en-GB" sz="8800">
                <a:solidFill>
                  <a:srgbClr val="000000"/>
                </a:solidFill>
                <a:latin typeface="Calibri"/>
              </a:rPr>
              <a:t>EXAMPLE</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