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72B153-E5DA-437B-9AD9-46236F8B39A9}" type="doc">
      <dgm:prSet loTypeId="urn:microsoft.com/office/officeart/2005/8/layout/hChevron3" loCatId="process" qsTypeId="urn:microsoft.com/office/officeart/2005/8/quickstyle/simple3" qsCatId="simple" csTypeId="urn:microsoft.com/office/officeart/2005/8/colors/accent6_2" csCatId="accent6" phldr="1"/>
      <dgm:spPr/>
    </dgm:pt>
    <dgm:pt modelId="{322D2BEC-00B2-40EC-B15D-9D4D608B00A0}">
      <dgm:prSet phldrT="[Texte]"/>
      <dgm:spPr>
        <a:solidFill>
          <a:schemeClr val="accent6"/>
        </a:solidFill>
      </dgm:spPr>
      <dgm:t>
        <a:bodyPr/>
        <a:lstStyle/>
        <a:p>
          <a:r>
            <a:rPr lang="fr-BE" dirty="0"/>
            <a:t>Le sujet</a:t>
          </a:r>
          <a:endParaRPr lang="fr-FR" dirty="0"/>
        </a:p>
      </dgm:t>
    </dgm:pt>
    <dgm:pt modelId="{4C9A3307-228E-4B9B-93B6-BA33966E97EA}" type="parTrans" cxnId="{819B0EBA-C239-4F05-9BBB-31F08CEEF456}">
      <dgm:prSet/>
      <dgm:spPr/>
      <dgm:t>
        <a:bodyPr/>
        <a:lstStyle/>
        <a:p>
          <a:endParaRPr lang="fr-FR"/>
        </a:p>
      </dgm:t>
    </dgm:pt>
    <dgm:pt modelId="{E971374B-0B87-46E5-B6F5-45260B10A10F}" type="sibTrans" cxnId="{819B0EBA-C239-4F05-9BBB-31F08CEEF456}">
      <dgm:prSet/>
      <dgm:spPr/>
      <dgm:t>
        <a:bodyPr/>
        <a:lstStyle/>
        <a:p>
          <a:endParaRPr lang="fr-FR"/>
        </a:p>
      </dgm:t>
    </dgm:pt>
    <dgm:pt modelId="{2362E955-C064-4AA5-966D-D1AB09A693D4}">
      <dgm:prSet phldrT="[Texte]"/>
      <dgm:spPr/>
      <dgm:t>
        <a:bodyPr/>
        <a:lstStyle/>
        <a:p>
          <a:r>
            <a:rPr lang="fr-BE" dirty="0"/>
            <a:t>La suite</a:t>
          </a:r>
          <a:endParaRPr lang="fr-FR" dirty="0"/>
        </a:p>
      </dgm:t>
    </dgm:pt>
    <dgm:pt modelId="{58E672E1-391D-4340-A7AD-5B7FB3F249C1}" type="parTrans" cxnId="{EE5DF158-B32A-4EE4-96B0-F811E23EB195}">
      <dgm:prSet/>
      <dgm:spPr/>
      <dgm:t>
        <a:bodyPr/>
        <a:lstStyle/>
        <a:p>
          <a:endParaRPr lang="fr-FR"/>
        </a:p>
      </dgm:t>
    </dgm:pt>
    <dgm:pt modelId="{5DAC73B7-F709-4472-990D-B3ACC03BD927}" type="sibTrans" cxnId="{EE5DF158-B32A-4EE4-96B0-F811E23EB195}">
      <dgm:prSet/>
      <dgm:spPr/>
      <dgm:t>
        <a:bodyPr/>
        <a:lstStyle/>
        <a:p>
          <a:endParaRPr lang="fr-FR"/>
        </a:p>
      </dgm:t>
    </dgm:pt>
    <dgm:pt modelId="{23E80B66-D2FE-4885-A585-00B425080004}">
      <dgm:prSet phldrT="[Texte]"/>
      <dgm:spPr/>
      <dgm:t>
        <a:bodyPr/>
        <a:lstStyle/>
        <a:p>
          <a:r>
            <a:rPr lang="fr-BE" dirty="0"/>
            <a:t>Ou j en suis</a:t>
          </a:r>
          <a:endParaRPr lang="fr-FR" dirty="0"/>
        </a:p>
      </dgm:t>
    </dgm:pt>
    <dgm:pt modelId="{091E95FD-FE8D-497D-8BD5-89D218E4A22B}" type="parTrans" cxnId="{00DAB409-387C-4E4B-B729-5DB656981043}">
      <dgm:prSet/>
      <dgm:spPr/>
      <dgm:t>
        <a:bodyPr/>
        <a:lstStyle/>
        <a:p>
          <a:endParaRPr lang="fr-FR"/>
        </a:p>
      </dgm:t>
    </dgm:pt>
    <dgm:pt modelId="{6F04CD61-E699-448F-A0E4-7652F89FE793}" type="sibTrans" cxnId="{00DAB409-387C-4E4B-B729-5DB656981043}">
      <dgm:prSet/>
      <dgm:spPr/>
      <dgm:t>
        <a:bodyPr/>
        <a:lstStyle/>
        <a:p>
          <a:endParaRPr lang="fr-FR"/>
        </a:p>
      </dgm:t>
    </dgm:pt>
    <dgm:pt modelId="{2B6AA78A-5482-47CC-AC0E-D90E84E9D67A}" type="pres">
      <dgm:prSet presAssocID="{C572B153-E5DA-437B-9AD9-46236F8B39A9}" presName="Name0" presStyleCnt="0">
        <dgm:presLayoutVars>
          <dgm:dir/>
          <dgm:resizeHandles val="exact"/>
        </dgm:presLayoutVars>
      </dgm:prSet>
      <dgm:spPr/>
    </dgm:pt>
    <dgm:pt modelId="{FC410F53-8D88-4C72-9FF4-AEC8F121E59F}" type="pres">
      <dgm:prSet presAssocID="{322D2BEC-00B2-40EC-B15D-9D4D608B00A0}" presName="parTxOnly" presStyleLbl="node1" presStyleIdx="0" presStyleCnt="3" custLinFactNeighborX="-425" custLinFactNeighborY="-483">
        <dgm:presLayoutVars>
          <dgm:bulletEnabled val="1"/>
        </dgm:presLayoutVars>
      </dgm:prSet>
      <dgm:spPr/>
    </dgm:pt>
    <dgm:pt modelId="{975033A2-FCE0-459F-8316-8528A103DC4C}" type="pres">
      <dgm:prSet presAssocID="{E971374B-0B87-46E5-B6F5-45260B10A10F}" presName="parSpace" presStyleCnt="0"/>
      <dgm:spPr/>
    </dgm:pt>
    <dgm:pt modelId="{98ACD0F6-23BF-4131-921D-3094A848F1ED}" type="pres">
      <dgm:prSet presAssocID="{23E80B66-D2FE-4885-A585-00B425080004}" presName="parTxOnly" presStyleLbl="node1" presStyleIdx="1" presStyleCnt="3">
        <dgm:presLayoutVars>
          <dgm:bulletEnabled val="1"/>
        </dgm:presLayoutVars>
      </dgm:prSet>
      <dgm:spPr/>
    </dgm:pt>
    <dgm:pt modelId="{4A7EA44F-7F18-4FD3-BD64-A6C16E13C2CB}" type="pres">
      <dgm:prSet presAssocID="{6F04CD61-E699-448F-A0E4-7652F89FE793}" presName="parSpace" presStyleCnt="0"/>
      <dgm:spPr/>
    </dgm:pt>
    <dgm:pt modelId="{946BE19F-7107-4513-B705-6C8D2DE9F71A}" type="pres">
      <dgm:prSet presAssocID="{2362E955-C064-4AA5-966D-D1AB09A693D4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00DAB409-387C-4E4B-B729-5DB656981043}" srcId="{C572B153-E5DA-437B-9AD9-46236F8B39A9}" destId="{23E80B66-D2FE-4885-A585-00B425080004}" srcOrd="1" destOrd="0" parTransId="{091E95FD-FE8D-497D-8BD5-89D218E4A22B}" sibTransId="{6F04CD61-E699-448F-A0E4-7652F89FE793}"/>
    <dgm:cxn modelId="{2A0B8137-4825-470C-9CD6-D2CDB37EA886}" type="presOf" srcId="{C572B153-E5DA-437B-9AD9-46236F8B39A9}" destId="{2B6AA78A-5482-47CC-AC0E-D90E84E9D67A}" srcOrd="0" destOrd="0" presId="urn:microsoft.com/office/officeart/2005/8/layout/hChevron3"/>
    <dgm:cxn modelId="{EE5DF158-B32A-4EE4-96B0-F811E23EB195}" srcId="{C572B153-E5DA-437B-9AD9-46236F8B39A9}" destId="{2362E955-C064-4AA5-966D-D1AB09A693D4}" srcOrd="2" destOrd="0" parTransId="{58E672E1-391D-4340-A7AD-5B7FB3F249C1}" sibTransId="{5DAC73B7-F709-4472-990D-B3ACC03BD927}"/>
    <dgm:cxn modelId="{70C6C890-6AC6-4AF9-86B3-7C83E2C349D9}" type="presOf" srcId="{322D2BEC-00B2-40EC-B15D-9D4D608B00A0}" destId="{FC410F53-8D88-4C72-9FF4-AEC8F121E59F}" srcOrd="0" destOrd="0" presId="urn:microsoft.com/office/officeart/2005/8/layout/hChevron3"/>
    <dgm:cxn modelId="{01E0F8A5-23E6-48A3-8904-6EF45BBEABAD}" type="presOf" srcId="{23E80B66-D2FE-4885-A585-00B425080004}" destId="{98ACD0F6-23BF-4131-921D-3094A848F1ED}" srcOrd="0" destOrd="0" presId="urn:microsoft.com/office/officeart/2005/8/layout/hChevron3"/>
    <dgm:cxn modelId="{819B0EBA-C239-4F05-9BBB-31F08CEEF456}" srcId="{C572B153-E5DA-437B-9AD9-46236F8B39A9}" destId="{322D2BEC-00B2-40EC-B15D-9D4D608B00A0}" srcOrd="0" destOrd="0" parTransId="{4C9A3307-228E-4B9B-93B6-BA33966E97EA}" sibTransId="{E971374B-0B87-46E5-B6F5-45260B10A10F}"/>
    <dgm:cxn modelId="{43C263FA-24DC-47D8-B1E0-0CA652865E0B}" type="presOf" srcId="{2362E955-C064-4AA5-966D-D1AB09A693D4}" destId="{946BE19F-7107-4513-B705-6C8D2DE9F71A}" srcOrd="0" destOrd="0" presId="urn:microsoft.com/office/officeart/2005/8/layout/hChevron3"/>
    <dgm:cxn modelId="{90E13297-B566-4B70-8B43-FD9FFCC0C742}" type="presParOf" srcId="{2B6AA78A-5482-47CC-AC0E-D90E84E9D67A}" destId="{FC410F53-8D88-4C72-9FF4-AEC8F121E59F}" srcOrd="0" destOrd="0" presId="urn:microsoft.com/office/officeart/2005/8/layout/hChevron3"/>
    <dgm:cxn modelId="{48B1F560-9524-4362-B273-CA1ADBA89881}" type="presParOf" srcId="{2B6AA78A-5482-47CC-AC0E-D90E84E9D67A}" destId="{975033A2-FCE0-459F-8316-8528A103DC4C}" srcOrd="1" destOrd="0" presId="urn:microsoft.com/office/officeart/2005/8/layout/hChevron3"/>
    <dgm:cxn modelId="{2DC4DE60-B25F-4889-A18A-6E14698F074A}" type="presParOf" srcId="{2B6AA78A-5482-47CC-AC0E-D90E84E9D67A}" destId="{98ACD0F6-23BF-4131-921D-3094A848F1ED}" srcOrd="2" destOrd="0" presId="urn:microsoft.com/office/officeart/2005/8/layout/hChevron3"/>
    <dgm:cxn modelId="{B7F493AD-DC7C-4952-A4F1-FB3A4C3F52E9}" type="presParOf" srcId="{2B6AA78A-5482-47CC-AC0E-D90E84E9D67A}" destId="{4A7EA44F-7F18-4FD3-BD64-A6C16E13C2CB}" srcOrd="3" destOrd="0" presId="urn:microsoft.com/office/officeart/2005/8/layout/hChevron3"/>
    <dgm:cxn modelId="{FFC4FB91-DA16-4657-89E8-76F985C77618}" type="presParOf" srcId="{2B6AA78A-5482-47CC-AC0E-D90E84E9D67A}" destId="{946BE19F-7107-4513-B705-6C8D2DE9F71A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72B153-E5DA-437B-9AD9-46236F8B39A9}" type="doc">
      <dgm:prSet loTypeId="urn:microsoft.com/office/officeart/2005/8/layout/hChevron3" loCatId="process" qsTypeId="urn:microsoft.com/office/officeart/2005/8/quickstyle/simple3" qsCatId="simple" csTypeId="urn:microsoft.com/office/officeart/2005/8/colors/accent6_2" csCatId="accent6" phldr="1"/>
      <dgm:spPr/>
    </dgm:pt>
    <dgm:pt modelId="{322D2BEC-00B2-40EC-B15D-9D4D608B00A0}">
      <dgm:prSet phldrT="[Texte]" custT="1"/>
      <dgm:spPr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tint val="90000"/>
              </a:srgbClr>
            </a:gs>
            <a:gs pos="48000">
              <a:srgbClr val="70AD47">
                <a:hueOff val="0"/>
                <a:satOff val="0"/>
                <a:lumOff val="0"/>
                <a:alphaOff val="0"/>
                <a:tint val="54000"/>
                <a:satMod val="14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tint val="24000"/>
                <a:satMod val="260000"/>
              </a:srgb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176022" tIns="117348" rIns="58674" bIns="117348" numCol="1" spcCol="1270" anchor="ctr" anchorCtr="0"/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44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Le sujet</a:t>
          </a:r>
          <a:endParaRPr lang="fr-FR" sz="44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4C9A3307-228E-4B9B-93B6-BA33966E97EA}" type="parTrans" cxnId="{819B0EBA-C239-4F05-9BBB-31F08CEEF456}">
      <dgm:prSet/>
      <dgm:spPr/>
      <dgm:t>
        <a:bodyPr/>
        <a:lstStyle/>
        <a:p>
          <a:endParaRPr lang="fr-FR"/>
        </a:p>
      </dgm:t>
    </dgm:pt>
    <dgm:pt modelId="{E971374B-0B87-46E5-B6F5-45260B10A10F}" type="sibTrans" cxnId="{819B0EBA-C239-4F05-9BBB-31F08CEEF456}">
      <dgm:prSet/>
      <dgm:spPr/>
      <dgm:t>
        <a:bodyPr/>
        <a:lstStyle/>
        <a:p>
          <a:endParaRPr lang="fr-FR"/>
        </a:p>
      </dgm:t>
    </dgm:pt>
    <dgm:pt modelId="{2362E955-C064-4AA5-966D-D1AB09A693D4}">
      <dgm:prSet phldrT="[Texte]"/>
      <dgm:spPr/>
      <dgm:t>
        <a:bodyPr/>
        <a:lstStyle/>
        <a:p>
          <a:r>
            <a:rPr lang="fr-BE" dirty="0"/>
            <a:t>La suite</a:t>
          </a:r>
          <a:endParaRPr lang="fr-FR" dirty="0"/>
        </a:p>
      </dgm:t>
    </dgm:pt>
    <dgm:pt modelId="{58E672E1-391D-4340-A7AD-5B7FB3F249C1}" type="parTrans" cxnId="{EE5DF158-B32A-4EE4-96B0-F811E23EB195}">
      <dgm:prSet/>
      <dgm:spPr/>
      <dgm:t>
        <a:bodyPr/>
        <a:lstStyle/>
        <a:p>
          <a:endParaRPr lang="fr-FR"/>
        </a:p>
      </dgm:t>
    </dgm:pt>
    <dgm:pt modelId="{5DAC73B7-F709-4472-990D-B3ACC03BD927}" type="sibTrans" cxnId="{EE5DF158-B32A-4EE4-96B0-F811E23EB195}">
      <dgm:prSet/>
      <dgm:spPr/>
      <dgm:t>
        <a:bodyPr/>
        <a:lstStyle/>
        <a:p>
          <a:endParaRPr lang="fr-FR"/>
        </a:p>
      </dgm:t>
    </dgm:pt>
    <dgm:pt modelId="{23E80B66-D2FE-4885-A585-00B425080004}">
      <dgm:prSet phldrT="[Texte]" custT="1"/>
      <dgm:spPr>
        <a:solidFill>
          <a:srgbClr val="70AD47"/>
        </a:soli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234696" tIns="117348" rIns="58674" bIns="117348" numCol="1" spcCol="1270" anchor="ctr" anchorCtr="0"/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44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Ou j en suis</a:t>
          </a:r>
          <a:endParaRPr lang="fr-FR" sz="44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091E95FD-FE8D-497D-8BD5-89D218E4A22B}" type="parTrans" cxnId="{00DAB409-387C-4E4B-B729-5DB656981043}">
      <dgm:prSet/>
      <dgm:spPr/>
      <dgm:t>
        <a:bodyPr/>
        <a:lstStyle/>
        <a:p>
          <a:endParaRPr lang="fr-FR"/>
        </a:p>
      </dgm:t>
    </dgm:pt>
    <dgm:pt modelId="{6F04CD61-E699-448F-A0E4-7652F89FE793}" type="sibTrans" cxnId="{00DAB409-387C-4E4B-B729-5DB656981043}">
      <dgm:prSet/>
      <dgm:spPr/>
      <dgm:t>
        <a:bodyPr/>
        <a:lstStyle/>
        <a:p>
          <a:endParaRPr lang="fr-FR"/>
        </a:p>
      </dgm:t>
    </dgm:pt>
    <dgm:pt modelId="{2B6AA78A-5482-47CC-AC0E-D90E84E9D67A}" type="pres">
      <dgm:prSet presAssocID="{C572B153-E5DA-437B-9AD9-46236F8B39A9}" presName="Name0" presStyleCnt="0">
        <dgm:presLayoutVars>
          <dgm:dir/>
          <dgm:resizeHandles val="exact"/>
        </dgm:presLayoutVars>
      </dgm:prSet>
      <dgm:spPr/>
    </dgm:pt>
    <dgm:pt modelId="{FC410F53-8D88-4C72-9FF4-AEC8F121E59F}" type="pres">
      <dgm:prSet presAssocID="{322D2BEC-00B2-40EC-B15D-9D4D608B00A0}" presName="parTxOnly" presStyleLbl="node1" presStyleIdx="0" presStyleCnt="3" custLinFactNeighborX="-425" custLinFactNeighborY="-483">
        <dgm:presLayoutVars>
          <dgm:bulletEnabled val="1"/>
        </dgm:presLayoutVars>
      </dgm:prSet>
      <dgm:spPr>
        <a:xfrm>
          <a:off x="1375" y="0"/>
          <a:ext cx="4685109" cy="848696"/>
        </a:xfrm>
        <a:prstGeom prst="homePlate">
          <a:avLst/>
        </a:prstGeom>
      </dgm:spPr>
    </dgm:pt>
    <dgm:pt modelId="{975033A2-FCE0-459F-8316-8528A103DC4C}" type="pres">
      <dgm:prSet presAssocID="{E971374B-0B87-46E5-B6F5-45260B10A10F}" presName="parSpace" presStyleCnt="0"/>
      <dgm:spPr/>
    </dgm:pt>
    <dgm:pt modelId="{98ACD0F6-23BF-4131-921D-3094A848F1ED}" type="pres">
      <dgm:prSet presAssocID="{23E80B66-D2FE-4885-A585-00B425080004}" presName="parTxOnly" presStyleLbl="node1" presStyleIdx="1" presStyleCnt="3">
        <dgm:presLayoutVars>
          <dgm:bulletEnabled val="1"/>
        </dgm:presLayoutVars>
      </dgm:prSet>
      <dgm:spPr>
        <a:xfrm>
          <a:off x="3753445" y="0"/>
          <a:ext cx="4685109" cy="848696"/>
        </a:xfrm>
        <a:prstGeom prst="chevron">
          <a:avLst/>
        </a:prstGeom>
      </dgm:spPr>
    </dgm:pt>
    <dgm:pt modelId="{4A7EA44F-7F18-4FD3-BD64-A6C16E13C2CB}" type="pres">
      <dgm:prSet presAssocID="{6F04CD61-E699-448F-A0E4-7652F89FE793}" presName="parSpace" presStyleCnt="0"/>
      <dgm:spPr/>
    </dgm:pt>
    <dgm:pt modelId="{946BE19F-7107-4513-B705-6C8D2DE9F71A}" type="pres">
      <dgm:prSet presAssocID="{2362E955-C064-4AA5-966D-D1AB09A693D4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00DAB409-387C-4E4B-B729-5DB656981043}" srcId="{C572B153-E5DA-437B-9AD9-46236F8B39A9}" destId="{23E80B66-D2FE-4885-A585-00B425080004}" srcOrd="1" destOrd="0" parTransId="{091E95FD-FE8D-497D-8BD5-89D218E4A22B}" sibTransId="{6F04CD61-E699-448F-A0E4-7652F89FE793}"/>
    <dgm:cxn modelId="{2A0B8137-4825-470C-9CD6-D2CDB37EA886}" type="presOf" srcId="{C572B153-E5DA-437B-9AD9-46236F8B39A9}" destId="{2B6AA78A-5482-47CC-AC0E-D90E84E9D67A}" srcOrd="0" destOrd="0" presId="urn:microsoft.com/office/officeart/2005/8/layout/hChevron3"/>
    <dgm:cxn modelId="{EE5DF158-B32A-4EE4-96B0-F811E23EB195}" srcId="{C572B153-E5DA-437B-9AD9-46236F8B39A9}" destId="{2362E955-C064-4AA5-966D-D1AB09A693D4}" srcOrd="2" destOrd="0" parTransId="{58E672E1-391D-4340-A7AD-5B7FB3F249C1}" sibTransId="{5DAC73B7-F709-4472-990D-B3ACC03BD927}"/>
    <dgm:cxn modelId="{70C6C890-6AC6-4AF9-86B3-7C83E2C349D9}" type="presOf" srcId="{322D2BEC-00B2-40EC-B15D-9D4D608B00A0}" destId="{FC410F53-8D88-4C72-9FF4-AEC8F121E59F}" srcOrd="0" destOrd="0" presId="urn:microsoft.com/office/officeart/2005/8/layout/hChevron3"/>
    <dgm:cxn modelId="{01E0F8A5-23E6-48A3-8904-6EF45BBEABAD}" type="presOf" srcId="{23E80B66-D2FE-4885-A585-00B425080004}" destId="{98ACD0F6-23BF-4131-921D-3094A848F1ED}" srcOrd="0" destOrd="0" presId="urn:microsoft.com/office/officeart/2005/8/layout/hChevron3"/>
    <dgm:cxn modelId="{819B0EBA-C239-4F05-9BBB-31F08CEEF456}" srcId="{C572B153-E5DA-437B-9AD9-46236F8B39A9}" destId="{322D2BEC-00B2-40EC-B15D-9D4D608B00A0}" srcOrd="0" destOrd="0" parTransId="{4C9A3307-228E-4B9B-93B6-BA33966E97EA}" sibTransId="{E971374B-0B87-46E5-B6F5-45260B10A10F}"/>
    <dgm:cxn modelId="{43C263FA-24DC-47D8-B1E0-0CA652865E0B}" type="presOf" srcId="{2362E955-C064-4AA5-966D-D1AB09A693D4}" destId="{946BE19F-7107-4513-B705-6C8D2DE9F71A}" srcOrd="0" destOrd="0" presId="urn:microsoft.com/office/officeart/2005/8/layout/hChevron3"/>
    <dgm:cxn modelId="{90E13297-B566-4B70-8B43-FD9FFCC0C742}" type="presParOf" srcId="{2B6AA78A-5482-47CC-AC0E-D90E84E9D67A}" destId="{FC410F53-8D88-4C72-9FF4-AEC8F121E59F}" srcOrd="0" destOrd="0" presId="urn:microsoft.com/office/officeart/2005/8/layout/hChevron3"/>
    <dgm:cxn modelId="{48B1F560-9524-4362-B273-CA1ADBA89881}" type="presParOf" srcId="{2B6AA78A-5482-47CC-AC0E-D90E84E9D67A}" destId="{975033A2-FCE0-459F-8316-8528A103DC4C}" srcOrd="1" destOrd="0" presId="urn:microsoft.com/office/officeart/2005/8/layout/hChevron3"/>
    <dgm:cxn modelId="{2DC4DE60-B25F-4889-A18A-6E14698F074A}" type="presParOf" srcId="{2B6AA78A-5482-47CC-AC0E-D90E84E9D67A}" destId="{98ACD0F6-23BF-4131-921D-3094A848F1ED}" srcOrd="2" destOrd="0" presId="urn:microsoft.com/office/officeart/2005/8/layout/hChevron3"/>
    <dgm:cxn modelId="{B7F493AD-DC7C-4952-A4F1-FB3A4C3F52E9}" type="presParOf" srcId="{2B6AA78A-5482-47CC-AC0E-D90E84E9D67A}" destId="{4A7EA44F-7F18-4FD3-BD64-A6C16E13C2CB}" srcOrd="3" destOrd="0" presId="urn:microsoft.com/office/officeart/2005/8/layout/hChevron3"/>
    <dgm:cxn modelId="{FFC4FB91-DA16-4657-89E8-76F985C77618}" type="presParOf" srcId="{2B6AA78A-5482-47CC-AC0E-D90E84E9D67A}" destId="{946BE19F-7107-4513-B705-6C8D2DE9F71A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72B153-E5DA-437B-9AD9-46236F8B39A9}" type="doc">
      <dgm:prSet loTypeId="urn:microsoft.com/office/officeart/2005/8/layout/hChevron3" loCatId="process" qsTypeId="urn:microsoft.com/office/officeart/2005/8/quickstyle/simple3" qsCatId="simple" csTypeId="urn:microsoft.com/office/officeart/2005/8/colors/accent6_2" csCatId="accent6" phldr="1"/>
      <dgm:spPr/>
    </dgm:pt>
    <dgm:pt modelId="{322D2BEC-00B2-40EC-B15D-9D4D608B00A0}">
      <dgm:prSet phldrT="[Texte]" custT="1"/>
      <dgm:spPr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tint val="90000"/>
              </a:srgbClr>
            </a:gs>
            <a:gs pos="48000">
              <a:srgbClr val="70AD47">
                <a:hueOff val="0"/>
                <a:satOff val="0"/>
                <a:lumOff val="0"/>
                <a:alphaOff val="0"/>
                <a:tint val="54000"/>
                <a:satMod val="14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tint val="24000"/>
                <a:satMod val="260000"/>
              </a:srgb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176022" tIns="117348" rIns="58674" bIns="117348" numCol="1" spcCol="1270" anchor="ctr" anchorCtr="0"/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44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Le sujet</a:t>
          </a:r>
          <a:endParaRPr lang="fr-FR" sz="44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4C9A3307-228E-4B9B-93B6-BA33966E97EA}" type="parTrans" cxnId="{819B0EBA-C239-4F05-9BBB-31F08CEEF456}">
      <dgm:prSet/>
      <dgm:spPr/>
      <dgm:t>
        <a:bodyPr/>
        <a:lstStyle/>
        <a:p>
          <a:endParaRPr lang="fr-FR"/>
        </a:p>
      </dgm:t>
    </dgm:pt>
    <dgm:pt modelId="{E971374B-0B87-46E5-B6F5-45260B10A10F}" type="sibTrans" cxnId="{819B0EBA-C239-4F05-9BBB-31F08CEEF456}">
      <dgm:prSet/>
      <dgm:spPr/>
      <dgm:t>
        <a:bodyPr/>
        <a:lstStyle/>
        <a:p>
          <a:endParaRPr lang="fr-FR"/>
        </a:p>
      </dgm:t>
    </dgm:pt>
    <dgm:pt modelId="{2362E955-C064-4AA5-966D-D1AB09A693D4}">
      <dgm:prSet phldrT="[Texte]"/>
      <dgm:spPr>
        <a:solidFill>
          <a:srgbClr val="70AD47"/>
        </a:soli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234696" tIns="117348" rIns="58674" bIns="117348" numCol="1" spcCol="1270" anchor="ctr" anchorCtr="0"/>
        <a:lstStyle/>
        <a:p>
          <a:r>
            <a:rPr lang="fr-BE" dirty="0"/>
            <a:t>La suite</a:t>
          </a:r>
          <a:endParaRPr lang="fr-FR" dirty="0"/>
        </a:p>
      </dgm:t>
    </dgm:pt>
    <dgm:pt modelId="{58E672E1-391D-4340-A7AD-5B7FB3F249C1}" type="parTrans" cxnId="{EE5DF158-B32A-4EE4-96B0-F811E23EB195}">
      <dgm:prSet/>
      <dgm:spPr/>
      <dgm:t>
        <a:bodyPr/>
        <a:lstStyle/>
        <a:p>
          <a:endParaRPr lang="fr-FR"/>
        </a:p>
      </dgm:t>
    </dgm:pt>
    <dgm:pt modelId="{5DAC73B7-F709-4472-990D-B3ACC03BD927}" type="sibTrans" cxnId="{EE5DF158-B32A-4EE4-96B0-F811E23EB195}">
      <dgm:prSet/>
      <dgm:spPr/>
      <dgm:t>
        <a:bodyPr/>
        <a:lstStyle/>
        <a:p>
          <a:endParaRPr lang="fr-FR"/>
        </a:p>
      </dgm:t>
    </dgm:pt>
    <dgm:pt modelId="{23E80B66-D2FE-4885-A585-00B425080004}">
      <dgm:prSet phldrT="[Texte]" custT="1"/>
      <dgm:spPr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tint val="90000"/>
              </a:srgbClr>
            </a:gs>
            <a:gs pos="48000">
              <a:srgbClr val="70AD47">
                <a:hueOff val="0"/>
                <a:satOff val="0"/>
                <a:lumOff val="0"/>
                <a:alphaOff val="0"/>
                <a:tint val="54000"/>
                <a:satMod val="14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tint val="24000"/>
                <a:satMod val="260000"/>
              </a:srgb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176022" tIns="117348" rIns="58674" bIns="117348" numCol="1" spcCol="1270" anchor="ctr" anchorCtr="0"/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44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Ou j en suis</a:t>
          </a:r>
          <a:endParaRPr lang="fr-FR" sz="44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091E95FD-FE8D-497D-8BD5-89D218E4A22B}" type="parTrans" cxnId="{00DAB409-387C-4E4B-B729-5DB656981043}">
      <dgm:prSet/>
      <dgm:spPr/>
      <dgm:t>
        <a:bodyPr/>
        <a:lstStyle/>
        <a:p>
          <a:endParaRPr lang="fr-FR"/>
        </a:p>
      </dgm:t>
    </dgm:pt>
    <dgm:pt modelId="{6F04CD61-E699-448F-A0E4-7652F89FE793}" type="sibTrans" cxnId="{00DAB409-387C-4E4B-B729-5DB656981043}">
      <dgm:prSet/>
      <dgm:spPr/>
      <dgm:t>
        <a:bodyPr/>
        <a:lstStyle/>
        <a:p>
          <a:endParaRPr lang="fr-FR"/>
        </a:p>
      </dgm:t>
    </dgm:pt>
    <dgm:pt modelId="{2B6AA78A-5482-47CC-AC0E-D90E84E9D67A}" type="pres">
      <dgm:prSet presAssocID="{C572B153-E5DA-437B-9AD9-46236F8B39A9}" presName="Name0" presStyleCnt="0">
        <dgm:presLayoutVars>
          <dgm:dir/>
          <dgm:resizeHandles val="exact"/>
        </dgm:presLayoutVars>
      </dgm:prSet>
      <dgm:spPr/>
    </dgm:pt>
    <dgm:pt modelId="{FC410F53-8D88-4C72-9FF4-AEC8F121E59F}" type="pres">
      <dgm:prSet presAssocID="{322D2BEC-00B2-40EC-B15D-9D4D608B00A0}" presName="parTxOnly" presStyleLbl="node1" presStyleIdx="0" presStyleCnt="3" custLinFactNeighborX="-425" custLinFactNeighborY="-483">
        <dgm:presLayoutVars>
          <dgm:bulletEnabled val="1"/>
        </dgm:presLayoutVars>
      </dgm:prSet>
      <dgm:spPr>
        <a:xfrm>
          <a:off x="1375" y="0"/>
          <a:ext cx="4685109" cy="848696"/>
        </a:xfrm>
        <a:prstGeom prst="homePlate">
          <a:avLst/>
        </a:prstGeom>
      </dgm:spPr>
    </dgm:pt>
    <dgm:pt modelId="{975033A2-FCE0-459F-8316-8528A103DC4C}" type="pres">
      <dgm:prSet presAssocID="{E971374B-0B87-46E5-B6F5-45260B10A10F}" presName="parSpace" presStyleCnt="0"/>
      <dgm:spPr/>
    </dgm:pt>
    <dgm:pt modelId="{98ACD0F6-23BF-4131-921D-3094A848F1ED}" type="pres">
      <dgm:prSet presAssocID="{23E80B66-D2FE-4885-A585-00B425080004}" presName="parTxOnly" presStyleLbl="node1" presStyleIdx="1" presStyleCnt="3">
        <dgm:presLayoutVars>
          <dgm:bulletEnabled val="1"/>
        </dgm:presLayoutVars>
      </dgm:prSet>
      <dgm:spPr>
        <a:xfrm>
          <a:off x="3753445" y="0"/>
          <a:ext cx="4685109" cy="848696"/>
        </a:xfrm>
        <a:prstGeom prst="chevron">
          <a:avLst/>
        </a:prstGeom>
      </dgm:spPr>
    </dgm:pt>
    <dgm:pt modelId="{4A7EA44F-7F18-4FD3-BD64-A6C16E13C2CB}" type="pres">
      <dgm:prSet presAssocID="{6F04CD61-E699-448F-A0E4-7652F89FE793}" presName="parSpace" presStyleCnt="0"/>
      <dgm:spPr/>
    </dgm:pt>
    <dgm:pt modelId="{946BE19F-7107-4513-B705-6C8D2DE9F71A}" type="pres">
      <dgm:prSet presAssocID="{2362E955-C064-4AA5-966D-D1AB09A693D4}" presName="parTxOnly" presStyleLbl="node1" presStyleIdx="2" presStyleCnt="3">
        <dgm:presLayoutVars>
          <dgm:bulletEnabled val="1"/>
        </dgm:presLayoutVars>
      </dgm:prSet>
      <dgm:spPr>
        <a:xfrm>
          <a:off x="7501532" y="0"/>
          <a:ext cx="4685109" cy="848696"/>
        </a:xfrm>
        <a:prstGeom prst="chevron">
          <a:avLst/>
        </a:prstGeom>
      </dgm:spPr>
    </dgm:pt>
  </dgm:ptLst>
  <dgm:cxnLst>
    <dgm:cxn modelId="{00DAB409-387C-4E4B-B729-5DB656981043}" srcId="{C572B153-E5DA-437B-9AD9-46236F8B39A9}" destId="{23E80B66-D2FE-4885-A585-00B425080004}" srcOrd="1" destOrd="0" parTransId="{091E95FD-FE8D-497D-8BD5-89D218E4A22B}" sibTransId="{6F04CD61-E699-448F-A0E4-7652F89FE793}"/>
    <dgm:cxn modelId="{2A0B8137-4825-470C-9CD6-D2CDB37EA886}" type="presOf" srcId="{C572B153-E5DA-437B-9AD9-46236F8B39A9}" destId="{2B6AA78A-5482-47CC-AC0E-D90E84E9D67A}" srcOrd="0" destOrd="0" presId="urn:microsoft.com/office/officeart/2005/8/layout/hChevron3"/>
    <dgm:cxn modelId="{EE5DF158-B32A-4EE4-96B0-F811E23EB195}" srcId="{C572B153-E5DA-437B-9AD9-46236F8B39A9}" destId="{2362E955-C064-4AA5-966D-D1AB09A693D4}" srcOrd="2" destOrd="0" parTransId="{58E672E1-391D-4340-A7AD-5B7FB3F249C1}" sibTransId="{5DAC73B7-F709-4472-990D-B3ACC03BD927}"/>
    <dgm:cxn modelId="{70C6C890-6AC6-4AF9-86B3-7C83E2C349D9}" type="presOf" srcId="{322D2BEC-00B2-40EC-B15D-9D4D608B00A0}" destId="{FC410F53-8D88-4C72-9FF4-AEC8F121E59F}" srcOrd="0" destOrd="0" presId="urn:microsoft.com/office/officeart/2005/8/layout/hChevron3"/>
    <dgm:cxn modelId="{01E0F8A5-23E6-48A3-8904-6EF45BBEABAD}" type="presOf" srcId="{23E80B66-D2FE-4885-A585-00B425080004}" destId="{98ACD0F6-23BF-4131-921D-3094A848F1ED}" srcOrd="0" destOrd="0" presId="urn:microsoft.com/office/officeart/2005/8/layout/hChevron3"/>
    <dgm:cxn modelId="{819B0EBA-C239-4F05-9BBB-31F08CEEF456}" srcId="{C572B153-E5DA-437B-9AD9-46236F8B39A9}" destId="{322D2BEC-00B2-40EC-B15D-9D4D608B00A0}" srcOrd="0" destOrd="0" parTransId="{4C9A3307-228E-4B9B-93B6-BA33966E97EA}" sibTransId="{E971374B-0B87-46E5-B6F5-45260B10A10F}"/>
    <dgm:cxn modelId="{43C263FA-24DC-47D8-B1E0-0CA652865E0B}" type="presOf" srcId="{2362E955-C064-4AA5-966D-D1AB09A693D4}" destId="{946BE19F-7107-4513-B705-6C8D2DE9F71A}" srcOrd="0" destOrd="0" presId="urn:microsoft.com/office/officeart/2005/8/layout/hChevron3"/>
    <dgm:cxn modelId="{90E13297-B566-4B70-8B43-FD9FFCC0C742}" type="presParOf" srcId="{2B6AA78A-5482-47CC-AC0E-D90E84E9D67A}" destId="{FC410F53-8D88-4C72-9FF4-AEC8F121E59F}" srcOrd="0" destOrd="0" presId="urn:microsoft.com/office/officeart/2005/8/layout/hChevron3"/>
    <dgm:cxn modelId="{48B1F560-9524-4362-B273-CA1ADBA89881}" type="presParOf" srcId="{2B6AA78A-5482-47CC-AC0E-D90E84E9D67A}" destId="{975033A2-FCE0-459F-8316-8528A103DC4C}" srcOrd="1" destOrd="0" presId="urn:microsoft.com/office/officeart/2005/8/layout/hChevron3"/>
    <dgm:cxn modelId="{2DC4DE60-B25F-4889-A18A-6E14698F074A}" type="presParOf" srcId="{2B6AA78A-5482-47CC-AC0E-D90E84E9D67A}" destId="{98ACD0F6-23BF-4131-921D-3094A848F1ED}" srcOrd="2" destOrd="0" presId="urn:microsoft.com/office/officeart/2005/8/layout/hChevron3"/>
    <dgm:cxn modelId="{B7F493AD-DC7C-4952-A4F1-FB3A4C3F52E9}" type="presParOf" srcId="{2B6AA78A-5482-47CC-AC0E-D90E84E9D67A}" destId="{4A7EA44F-7F18-4FD3-BD64-A6C16E13C2CB}" srcOrd="3" destOrd="0" presId="urn:microsoft.com/office/officeart/2005/8/layout/hChevron3"/>
    <dgm:cxn modelId="{FFC4FB91-DA16-4657-89E8-76F985C77618}" type="presParOf" srcId="{2B6AA78A-5482-47CC-AC0E-D90E84E9D67A}" destId="{946BE19F-7107-4513-B705-6C8D2DE9F71A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10F53-8D88-4C72-9FF4-AEC8F121E59F}">
      <dsp:nvSpPr>
        <dsp:cNvPr id="0" name=""/>
        <dsp:cNvSpPr/>
      </dsp:nvSpPr>
      <dsp:spPr>
        <a:xfrm>
          <a:off x="1375" y="0"/>
          <a:ext cx="4685109" cy="848696"/>
        </a:xfrm>
        <a:prstGeom prst="homePlate">
          <a:avLst/>
        </a:prstGeom>
        <a:solidFill>
          <a:schemeClr val="accent6"/>
        </a:soli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4696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4400" kern="1200" dirty="0"/>
            <a:t>Le sujet</a:t>
          </a:r>
          <a:endParaRPr lang="fr-FR" sz="4400" kern="1200" dirty="0"/>
        </a:p>
      </dsp:txBody>
      <dsp:txXfrm>
        <a:off x="1375" y="0"/>
        <a:ext cx="4472935" cy="848696"/>
      </dsp:txXfrm>
    </dsp:sp>
    <dsp:sp modelId="{98ACD0F6-23BF-4131-921D-3094A848F1ED}">
      <dsp:nvSpPr>
        <dsp:cNvPr id="0" name=""/>
        <dsp:cNvSpPr/>
      </dsp:nvSpPr>
      <dsp:spPr>
        <a:xfrm>
          <a:off x="3753445" y="0"/>
          <a:ext cx="4685109" cy="848696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6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4400" kern="1200" dirty="0"/>
            <a:t>Ou j en suis</a:t>
          </a:r>
          <a:endParaRPr lang="fr-FR" sz="4400" kern="1200" dirty="0"/>
        </a:p>
      </dsp:txBody>
      <dsp:txXfrm>
        <a:off x="4177793" y="0"/>
        <a:ext cx="3836413" cy="848696"/>
      </dsp:txXfrm>
    </dsp:sp>
    <dsp:sp modelId="{946BE19F-7107-4513-B705-6C8D2DE9F71A}">
      <dsp:nvSpPr>
        <dsp:cNvPr id="0" name=""/>
        <dsp:cNvSpPr/>
      </dsp:nvSpPr>
      <dsp:spPr>
        <a:xfrm>
          <a:off x="7501532" y="0"/>
          <a:ext cx="4685109" cy="848696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6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4400" kern="1200" dirty="0"/>
            <a:t>La suite</a:t>
          </a:r>
          <a:endParaRPr lang="fr-FR" sz="4400" kern="1200" dirty="0"/>
        </a:p>
      </dsp:txBody>
      <dsp:txXfrm>
        <a:off x="7925880" y="0"/>
        <a:ext cx="3836413" cy="8486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10F53-8D88-4C72-9FF4-AEC8F121E59F}">
      <dsp:nvSpPr>
        <dsp:cNvPr id="0" name=""/>
        <dsp:cNvSpPr/>
      </dsp:nvSpPr>
      <dsp:spPr>
        <a:xfrm>
          <a:off x="1375" y="0"/>
          <a:ext cx="4685109" cy="848696"/>
        </a:xfrm>
        <a:prstGeom prst="homePlate">
          <a:avLst/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tint val="90000"/>
              </a:srgbClr>
            </a:gs>
            <a:gs pos="48000">
              <a:srgbClr val="70AD47">
                <a:hueOff val="0"/>
                <a:satOff val="0"/>
                <a:lumOff val="0"/>
                <a:alphaOff val="0"/>
                <a:tint val="54000"/>
                <a:satMod val="14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tint val="24000"/>
                <a:satMod val="260000"/>
              </a:srgb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44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Le sujet</a:t>
          </a:r>
          <a:endParaRPr lang="fr-FR" sz="44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1375" y="0"/>
        <a:ext cx="4472935" cy="848696"/>
      </dsp:txXfrm>
    </dsp:sp>
    <dsp:sp modelId="{98ACD0F6-23BF-4131-921D-3094A848F1ED}">
      <dsp:nvSpPr>
        <dsp:cNvPr id="0" name=""/>
        <dsp:cNvSpPr/>
      </dsp:nvSpPr>
      <dsp:spPr>
        <a:xfrm>
          <a:off x="3753445" y="0"/>
          <a:ext cx="4685109" cy="848696"/>
        </a:xfrm>
        <a:prstGeom prst="chevron">
          <a:avLst/>
        </a:prstGeom>
        <a:solidFill>
          <a:srgbClr val="70AD47"/>
        </a:soli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4696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44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Ou j en suis</a:t>
          </a:r>
          <a:endParaRPr lang="fr-FR" sz="44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4177793" y="0"/>
        <a:ext cx="3836413" cy="848696"/>
      </dsp:txXfrm>
    </dsp:sp>
    <dsp:sp modelId="{946BE19F-7107-4513-B705-6C8D2DE9F71A}">
      <dsp:nvSpPr>
        <dsp:cNvPr id="0" name=""/>
        <dsp:cNvSpPr/>
      </dsp:nvSpPr>
      <dsp:spPr>
        <a:xfrm>
          <a:off x="7501532" y="0"/>
          <a:ext cx="4685109" cy="848696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6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4400" kern="1200" dirty="0"/>
            <a:t>La suite</a:t>
          </a:r>
          <a:endParaRPr lang="fr-FR" sz="4400" kern="1200" dirty="0"/>
        </a:p>
      </dsp:txBody>
      <dsp:txXfrm>
        <a:off x="7925880" y="0"/>
        <a:ext cx="3836413" cy="8486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10F53-8D88-4C72-9FF4-AEC8F121E59F}">
      <dsp:nvSpPr>
        <dsp:cNvPr id="0" name=""/>
        <dsp:cNvSpPr/>
      </dsp:nvSpPr>
      <dsp:spPr>
        <a:xfrm>
          <a:off x="1375" y="0"/>
          <a:ext cx="4685109" cy="848696"/>
        </a:xfrm>
        <a:prstGeom prst="homePlate">
          <a:avLst/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tint val="90000"/>
              </a:srgbClr>
            </a:gs>
            <a:gs pos="48000">
              <a:srgbClr val="70AD47">
                <a:hueOff val="0"/>
                <a:satOff val="0"/>
                <a:lumOff val="0"/>
                <a:alphaOff val="0"/>
                <a:tint val="54000"/>
                <a:satMod val="14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tint val="24000"/>
                <a:satMod val="260000"/>
              </a:srgb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44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Le sujet</a:t>
          </a:r>
          <a:endParaRPr lang="fr-FR" sz="44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1375" y="0"/>
        <a:ext cx="4472935" cy="848696"/>
      </dsp:txXfrm>
    </dsp:sp>
    <dsp:sp modelId="{98ACD0F6-23BF-4131-921D-3094A848F1ED}">
      <dsp:nvSpPr>
        <dsp:cNvPr id="0" name=""/>
        <dsp:cNvSpPr/>
      </dsp:nvSpPr>
      <dsp:spPr>
        <a:xfrm>
          <a:off x="3753445" y="0"/>
          <a:ext cx="4685109" cy="848696"/>
        </a:xfrm>
        <a:prstGeom prst="chevron">
          <a:avLst/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tint val="90000"/>
              </a:srgbClr>
            </a:gs>
            <a:gs pos="48000">
              <a:srgbClr val="70AD47">
                <a:hueOff val="0"/>
                <a:satOff val="0"/>
                <a:lumOff val="0"/>
                <a:alphaOff val="0"/>
                <a:tint val="54000"/>
                <a:satMod val="14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tint val="24000"/>
                <a:satMod val="260000"/>
              </a:srgb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44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Ou j en suis</a:t>
          </a:r>
          <a:endParaRPr lang="fr-FR" sz="44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4177793" y="0"/>
        <a:ext cx="3836413" cy="848696"/>
      </dsp:txXfrm>
    </dsp:sp>
    <dsp:sp modelId="{946BE19F-7107-4513-B705-6C8D2DE9F71A}">
      <dsp:nvSpPr>
        <dsp:cNvPr id="0" name=""/>
        <dsp:cNvSpPr/>
      </dsp:nvSpPr>
      <dsp:spPr>
        <a:xfrm>
          <a:off x="7501532" y="0"/>
          <a:ext cx="4685109" cy="848696"/>
        </a:xfrm>
        <a:prstGeom prst="chevron">
          <a:avLst/>
        </a:prstGeom>
        <a:solidFill>
          <a:srgbClr val="70AD47"/>
        </a:soli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4696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4400" kern="1200" dirty="0"/>
            <a:t>La suite</a:t>
          </a:r>
          <a:endParaRPr lang="fr-FR" sz="4400" kern="1200" dirty="0"/>
        </a:p>
      </dsp:txBody>
      <dsp:txXfrm>
        <a:off x="7925880" y="0"/>
        <a:ext cx="3836413" cy="848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3591-2BCD-44C9-A57C-0DC5506CA817}" type="datetimeFigureOut">
              <a:rPr lang="fr-BE" smtClean="0"/>
              <a:t>19-11-22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6880-ECF9-4120-A276-2E18195F9E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5395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3591-2BCD-44C9-A57C-0DC5506CA817}" type="datetimeFigureOut">
              <a:rPr lang="fr-BE" smtClean="0"/>
              <a:t>19-11-22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6880-ECF9-4120-A276-2E18195F9E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1867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3591-2BCD-44C9-A57C-0DC5506CA817}" type="datetimeFigureOut">
              <a:rPr lang="fr-BE" smtClean="0"/>
              <a:t>19-11-22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6880-ECF9-4120-A276-2E18195F9E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7728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3591-2BCD-44C9-A57C-0DC5506CA817}" type="datetimeFigureOut">
              <a:rPr lang="fr-BE" smtClean="0"/>
              <a:t>19-11-22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6880-ECF9-4120-A276-2E18195F9E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8089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3591-2BCD-44C9-A57C-0DC5506CA817}" type="datetimeFigureOut">
              <a:rPr lang="fr-BE" smtClean="0"/>
              <a:t>19-11-22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6880-ECF9-4120-A276-2E18195F9E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0919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3591-2BCD-44C9-A57C-0DC5506CA817}" type="datetimeFigureOut">
              <a:rPr lang="fr-BE" smtClean="0"/>
              <a:t>19-11-22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6880-ECF9-4120-A276-2E18195F9E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2914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3591-2BCD-44C9-A57C-0DC5506CA817}" type="datetimeFigureOut">
              <a:rPr lang="fr-BE" smtClean="0"/>
              <a:t>19-11-22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6880-ECF9-4120-A276-2E18195F9E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0584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3591-2BCD-44C9-A57C-0DC5506CA817}" type="datetimeFigureOut">
              <a:rPr lang="fr-BE" smtClean="0"/>
              <a:t>19-11-22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6880-ECF9-4120-A276-2E18195F9E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04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3591-2BCD-44C9-A57C-0DC5506CA817}" type="datetimeFigureOut">
              <a:rPr lang="fr-BE" smtClean="0"/>
              <a:t>19-11-22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6880-ECF9-4120-A276-2E18195F9E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9571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3591-2BCD-44C9-A57C-0DC5506CA817}" type="datetimeFigureOut">
              <a:rPr lang="fr-BE" smtClean="0"/>
              <a:t>19-11-22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6880-ECF9-4120-A276-2E18195F9E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3026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3591-2BCD-44C9-A57C-0DC5506CA817}" type="datetimeFigureOut">
              <a:rPr lang="fr-BE" smtClean="0"/>
              <a:t>19-11-22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6880-ECF9-4120-A276-2E18195F9E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657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03591-2BCD-44C9-A57C-0DC5506CA817}" type="datetimeFigureOut">
              <a:rPr lang="fr-BE" smtClean="0"/>
              <a:t>19-11-22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66880-ECF9-4120-A276-2E18195F9E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1499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812A506D-76DA-E30C-DBA4-7E18AA272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8"/>
            <a:ext cx="12192000" cy="6853382"/>
          </a:xfrm>
          <a:prstGeom prst="rect">
            <a:avLst/>
          </a:prstGeom>
        </p:spPr>
      </p:pic>
      <p:pic>
        <p:nvPicPr>
          <p:cNvPr id="4" name="Picture 2" descr="TWIST - Membres - University of Louvain (UCL)">
            <a:extLst>
              <a:ext uri="{FF2B5EF4-FFF2-40B4-BE49-F238E27FC236}">
                <a16:creationId xmlns:a16="http://schemas.microsoft.com/office/drawing/2014/main" id="{26D147DA-92AD-A251-6D02-7BE0A166C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212" y="0"/>
            <a:ext cx="2251788" cy="107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7">
            <a:extLst>
              <a:ext uri="{FF2B5EF4-FFF2-40B4-BE49-F238E27FC236}">
                <a16:creationId xmlns:a16="http://schemas.microsoft.com/office/drawing/2014/main" id="{05978FE2-B8F5-A68C-F944-BFE380AD9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0560"/>
            <a:ext cx="2251788" cy="1058207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C3809178-0284-9BE2-587E-4E540113F831}"/>
              </a:ext>
            </a:extLst>
          </p:cNvPr>
          <p:cNvSpPr txBox="1">
            <a:spLocks/>
          </p:cNvSpPr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4700" i="1" dirty="0">
                <a:solidFill>
                  <a:srgbClr val="FFFFFF"/>
                </a:solidFill>
                <a:ea typeface="+mj-lt"/>
                <a:cs typeface="+mj-lt"/>
              </a:rPr>
              <a:t>Modélisation Sorgho</a:t>
            </a:r>
            <a:endParaRPr lang="fr-BE" sz="4700" dirty="0">
              <a:solidFill>
                <a:srgbClr val="FFFFFF"/>
              </a:solidFill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001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7FC05C94-5F8C-13DC-95B8-492108E689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4979201"/>
              </p:ext>
            </p:extLst>
          </p:nvPr>
        </p:nvGraphicFramePr>
        <p:xfrm>
          <a:off x="0" y="0"/>
          <a:ext cx="12192000" cy="848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775B2E58-0A73-C50F-83FA-60365AD02ECB}"/>
              </a:ext>
            </a:extLst>
          </p:cNvPr>
          <p:cNvSpPr txBox="1"/>
          <p:nvPr/>
        </p:nvSpPr>
        <p:spPr>
          <a:xfrm>
            <a:off x="314036" y="1283855"/>
            <a:ext cx="54494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Pk le sorgho ?</a:t>
            </a:r>
          </a:p>
          <a:p>
            <a:r>
              <a:rPr lang="fr-BE" dirty="0"/>
              <a:t>Importance de la culture de sorgho (5 </a:t>
            </a:r>
            <a:r>
              <a:rPr lang="fr-BE" dirty="0" err="1"/>
              <a:t>ème</a:t>
            </a:r>
            <a:r>
              <a:rPr lang="fr-BE" dirty="0"/>
              <a:t> mondiale)</a:t>
            </a:r>
          </a:p>
          <a:p>
            <a:r>
              <a:rPr lang="fr-BE" dirty="0"/>
              <a:t>Caractéristique intéressante du sorgho (résilience)</a:t>
            </a:r>
          </a:p>
          <a:p>
            <a:r>
              <a:rPr lang="fr-BE" dirty="0"/>
              <a:t>La variabilité génétique du sorgho ajd</a:t>
            </a:r>
          </a:p>
          <a:p>
            <a:r>
              <a:rPr lang="fr-BE" dirty="0"/>
              <a:t>Pk les racines ?</a:t>
            </a:r>
          </a:p>
          <a:p>
            <a:r>
              <a:rPr lang="fr-BE" dirty="0"/>
              <a:t>Bcp études parties aérienne mais peu sur les racines.</a:t>
            </a:r>
          </a:p>
          <a:p>
            <a:r>
              <a:rPr lang="fr-BE" dirty="0"/>
              <a:t>Résilience en eau implique de s’y intéresser car ca part de la </a:t>
            </a:r>
          </a:p>
        </p:txBody>
      </p:sp>
    </p:spTree>
    <p:extLst>
      <p:ext uri="{BB962C8B-B14F-4D97-AF65-F5344CB8AC3E}">
        <p14:creationId xmlns:p14="http://schemas.microsoft.com/office/powerpoint/2010/main" val="249949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7FC05C94-5F8C-13DC-95B8-492108E689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5809325"/>
              </p:ext>
            </p:extLst>
          </p:nvPr>
        </p:nvGraphicFramePr>
        <p:xfrm>
          <a:off x="0" y="0"/>
          <a:ext cx="12192000" cy="848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492A8469-E937-8CDB-7D62-0C6026E445D1}"/>
              </a:ext>
            </a:extLst>
          </p:cNvPr>
          <p:cNvSpPr txBox="1"/>
          <p:nvPr/>
        </p:nvSpPr>
        <p:spPr>
          <a:xfrm>
            <a:off x="314036" y="1283855"/>
            <a:ext cx="54494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Sélection de 6 génotype car data CIPF</a:t>
            </a:r>
          </a:p>
          <a:p>
            <a:r>
              <a:rPr lang="fr-BE" dirty="0"/>
              <a:t>Analyse rapide des résultat CIPF pour partie aérienne</a:t>
            </a:r>
          </a:p>
          <a:p>
            <a:r>
              <a:rPr lang="fr-BE" dirty="0"/>
              <a:t>Récupération des racines</a:t>
            </a:r>
          </a:p>
          <a:p>
            <a:r>
              <a:rPr lang="fr-BE" dirty="0"/>
              <a:t>Scan des racines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2126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7FC05C94-5F8C-13DC-95B8-492108E689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9769168"/>
              </p:ext>
            </p:extLst>
          </p:nvPr>
        </p:nvGraphicFramePr>
        <p:xfrm>
          <a:off x="0" y="0"/>
          <a:ext cx="12192000" cy="848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423E78B0-5E0E-68C9-B1DE-3515ACC80403}"/>
              </a:ext>
            </a:extLst>
          </p:cNvPr>
          <p:cNvSpPr txBox="1"/>
          <p:nvPr/>
        </p:nvSpPr>
        <p:spPr>
          <a:xfrm>
            <a:off x="314036" y="1283855"/>
            <a:ext cx="54494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Analyse des racines via image J pour modéliser le système racinaire</a:t>
            </a:r>
          </a:p>
          <a:p>
            <a:r>
              <a:rPr lang="fr-BE" dirty="0"/>
              <a:t>Prise en main de la modélisation</a:t>
            </a:r>
          </a:p>
          <a:p>
            <a:r>
              <a:rPr lang="fr-BE" dirty="0"/>
              <a:t>Analyse de l’architecture et de l’anatomie au Q2 en </a:t>
            </a:r>
            <a:r>
              <a:rPr lang="fr-BE" dirty="0" err="1"/>
              <a:t>rizhotron</a:t>
            </a:r>
            <a:r>
              <a:rPr lang="fr-BE" dirty="0"/>
              <a:t>.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50986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mbre extrême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129</Words>
  <Application>Microsoft Office PowerPoint</Application>
  <PresentationFormat>Grand écran</PresentationFormat>
  <Paragraphs>24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Degives</dc:creator>
  <cp:lastModifiedBy>Nicolas Degives</cp:lastModifiedBy>
  <cp:revision>2</cp:revision>
  <dcterms:created xsi:type="dcterms:W3CDTF">2022-11-19T14:32:16Z</dcterms:created>
  <dcterms:modified xsi:type="dcterms:W3CDTF">2022-11-19T14:55:59Z</dcterms:modified>
</cp:coreProperties>
</file>