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6" r:id="rId3"/>
    <p:sldId id="261" r:id="rId4"/>
    <p:sldId id="262" r:id="rId5"/>
    <p:sldId id="258" r:id="rId6"/>
    <p:sldId id="265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75" d="100"/>
          <a:sy n="75" d="100"/>
        </p:scale>
        <p:origin x="1836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72B153-E5DA-437B-9AD9-46236F8B39A9}" type="doc">
      <dgm:prSet loTypeId="urn:microsoft.com/office/officeart/2005/8/layout/hChevron3" loCatId="process" qsTypeId="urn:microsoft.com/office/officeart/2005/8/quickstyle/simple3" qsCatId="simple" csTypeId="urn:microsoft.com/office/officeart/2005/8/colors/accent6_2" csCatId="accent6" phldr="1"/>
      <dgm:spPr/>
    </dgm:pt>
    <dgm:pt modelId="{322D2BEC-00B2-40EC-B15D-9D4D608B00A0}">
      <dgm:prSet phldrT="[Texte]" custT="1"/>
      <dgm:spPr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tint val="90000"/>
              </a:srgbClr>
            </a:gs>
            <a:gs pos="48000">
              <a:srgbClr val="70AD47">
                <a:hueOff val="0"/>
                <a:satOff val="0"/>
                <a:lumOff val="0"/>
                <a:alphaOff val="0"/>
                <a:tint val="54000"/>
                <a:satMod val="14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tint val="24000"/>
                <a:satMod val="260000"/>
              </a:srgb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176022" tIns="117348" rIns="58674" bIns="117348" numCol="1" spcCol="1270" anchor="ctr" anchorCtr="0"/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44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Le sujet</a:t>
          </a:r>
          <a:endParaRPr lang="fr-FR" sz="44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4C9A3307-228E-4B9B-93B6-BA33966E97EA}" type="parTrans" cxnId="{819B0EBA-C239-4F05-9BBB-31F08CEEF456}">
      <dgm:prSet/>
      <dgm:spPr/>
      <dgm:t>
        <a:bodyPr/>
        <a:lstStyle/>
        <a:p>
          <a:endParaRPr lang="fr-FR"/>
        </a:p>
      </dgm:t>
    </dgm:pt>
    <dgm:pt modelId="{E971374B-0B87-46E5-B6F5-45260B10A10F}" type="sibTrans" cxnId="{819B0EBA-C239-4F05-9BBB-31F08CEEF456}">
      <dgm:prSet/>
      <dgm:spPr/>
      <dgm:t>
        <a:bodyPr/>
        <a:lstStyle/>
        <a:p>
          <a:endParaRPr lang="fr-FR"/>
        </a:p>
      </dgm:t>
    </dgm:pt>
    <dgm:pt modelId="{2362E955-C064-4AA5-966D-D1AB09A693D4}">
      <dgm:prSet phldrT="[Texte]"/>
      <dgm:spPr/>
      <dgm:t>
        <a:bodyPr/>
        <a:lstStyle/>
        <a:p>
          <a:r>
            <a:rPr lang="fr-BE" dirty="0"/>
            <a:t>La suite</a:t>
          </a:r>
          <a:endParaRPr lang="fr-FR" dirty="0"/>
        </a:p>
      </dgm:t>
    </dgm:pt>
    <dgm:pt modelId="{58E672E1-391D-4340-A7AD-5B7FB3F249C1}" type="parTrans" cxnId="{EE5DF158-B32A-4EE4-96B0-F811E23EB195}">
      <dgm:prSet/>
      <dgm:spPr/>
      <dgm:t>
        <a:bodyPr/>
        <a:lstStyle/>
        <a:p>
          <a:endParaRPr lang="fr-FR"/>
        </a:p>
      </dgm:t>
    </dgm:pt>
    <dgm:pt modelId="{5DAC73B7-F709-4472-990D-B3ACC03BD927}" type="sibTrans" cxnId="{EE5DF158-B32A-4EE4-96B0-F811E23EB195}">
      <dgm:prSet/>
      <dgm:spPr/>
      <dgm:t>
        <a:bodyPr/>
        <a:lstStyle/>
        <a:p>
          <a:endParaRPr lang="fr-FR"/>
        </a:p>
      </dgm:t>
    </dgm:pt>
    <dgm:pt modelId="{23E80B66-D2FE-4885-A585-00B425080004}">
      <dgm:prSet phldrT="[Texte]"/>
      <dgm:spPr/>
      <dgm:t>
        <a:bodyPr/>
        <a:lstStyle/>
        <a:p>
          <a:r>
            <a:rPr lang="fr-BE" dirty="0"/>
            <a:t>Ou</a:t>
          </a:r>
          <a:endParaRPr lang="fr-FR" dirty="0"/>
        </a:p>
      </dgm:t>
    </dgm:pt>
    <dgm:pt modelId="{091E95FD-FE8D-497D-8BD5-89D218E4A22B}" type="parTrans" cxnId="{00DAB409-387C-4E4B-B729-5DB656981043}">
      <dgm:prSet/>
      <dgm:spPr/>
      <dgm:t>
        <a:bodyPr/>
        <a:lstStyle/>
        <a:p>
          <a:endParaRPr lang="fr-FR"/>
        </a:p>
      </dgm:t>
    </dgm:pt>
    <dgm:pt modelId="{6F04CD61-E699-448F-A0E4-7652F89FE793}" type="sibTrans" cxnId="{00DAB409-387C-4E4B-B729-5DB656981043}">
      <dgm:prSet/>
      <dgm:spPr/>
      <dgm:t>
        <a:bodyPr/>
        <a:lstStyle/>
        <a:p>
          <a:endParaRPr lang="fr-FR"/>
        </a:p>
      </dgm:t>
    </dgm:pt>
    <dgm:pt modelId="{4809A932-4EDB-46BE-A9E3-657396D80BBD}">
      <dgm:prSet phldrT="[Texte]" custT="1"/>
      <dgm:spPr>
        <a:solidFill>
          <a:srgbClr val="70AD47"/>
        </a:soli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176022" tIns="117348" rIns="58674" bIns="117348" numCol="1" spcCol="1270" anchor="ctr" anchorCtr="0"/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Contexte</a:t>
          </a:r>
        </a:p>
      </dgm:t>
    </dgm:pt>
    <dgm:pt modelId="{053CAA99-15E6-4CFB-BAE8-8AB427C78623}" type="parTrans" cxnId="{5386A6EB-B750-4AC3-8E2F-AA61D55E8BAB}">
      <dgm:prSet/>
      <dgm:spPr/>
      <dgm:t>
        <a:bodyPr/>
        <a:lstStyle/>
        <a:p>
          <a:endParaRPr lang="fr-BE"/>
        </a:p>
      </dgm:t>
    </dgm:pt>
    <dgm:pt modelId="{EFC8A4F5-EE20-4292-8156-ACE296360E08}" type="sibTrans" cxnId="{5386A6EB-B750-4AC3-8E2F-AA61D55E8BAB}">
      <dgm:prSet/>
      <dgm:spPr/>
      <dgm:t>
        <a:bodyPr/>
        <a:lstStyle/>
        <a:p>
          <a:endParaRPr lang="fr-BE"/>
        </a:p>
      </dgm:t>
    </dgm:pt>
    <dgm:pt modelId="{2B6AA78A-5482-47CC-AC0E-D90E84E9D67A}" type="pres">
      <dgm:prSet presAssocID="{C572B153-E5DA-437B-9AD9-46236F8B39A9}" presName="Name0" presStyleCnt="0">
        <dgm:presLayoutVars>
          <dgm:dir/>
          <dgm:resizeHandles val="exact"/>
        </dgm:presLayoutVars>
      </dgm:prSet>
      <dgm:spPr/>
    </dgm:pt>
    <dgm:pt modelId="{2EDE1274-C0BE-40CA-8F5D-A3CEBF55F143}" type="pres">
      <dgm:prSet presAssocID="{4809A932-4EDB-46BE-A9E3-657396D80BBD}" presName="parTxOnly" presStyleLbl="node1" presStyleIdx="0" presStyleCnt="4">
        <dgm:presLayoutVars>
          <dgm:bulletEnabled val="1"/>
        </dgm:presLayoutVars>
      </dgm:prSet>
      <dgm:spPr>
        <a:xfrm>
          <a:off x="3571" y="0"/>
          <a:ext cx="3583781" cy="848696"/>
        </a:xfrm>
        <a:prstGeom prst="homePlate">
          <a:avLst/>
        </a:prstGeom>
      </dgm:spPr>
    </dgm:pt>
    <dgm:pt modelId="{A2A2723A-FCF4-41D0-BBF6-725CB45F5A28}" type="pres">
      <dgm:prSet presAssocID="{EFC8A4F5-EE20-4292-8156-ACE296360E08}" presName="parSpace" presStyleCnt="0"/>
      <dgm:spPr/>
    </dgm:pt>
    <dgm:pt modelId="{FC410F53-8D88-4C72-9FF4-AEC8F121E59F}" type="pres">
      <dgm:prSet presAssocID="{322D2BEC-00B2-40EC-B15D-9D4D608B00A0}" presName="parTxOnly" presStyleLbl="node1" presStyleIdx="1" presStyleCnt="4" custLinFactNeighborX="-425" custLinFactNeighborY="-483">
        <dgm:presLayoutVars>
          <dgm:bulletEnabled val="1"/>
        </dgm:presLayoutVars>
      </dgm:prSet>
      <dgm:spPr>
        <a:xfrm>
          <a:off x="2867550" y="0"/>
          <a:ext cx="3583781" cy="848696"/>
        </a:xfrm>
        <a:prstGeom prst="chevron">
          <a:avLst/>
        </a:prstGeom>
      </dgm:spPr>
    </dgm:pt>
    <dgm:pt modelId="{975033A2-FCE0-459F-8316-8528A103DC4C}" type="pres">
      <dgm:prSet presAssocID="{E971374B-0B87-46E5-B6F5-45260B10A10F}" presName="parSpace" presStyleCnt="0"/>
      <dgm:spPr/>
    </dgm:pt>
    <dgm:pt modelId="{98ACD0F6-23BF-4131-921D-3094A848F1ED}" type="pres">
      <dgm:prSet presAssocID="{23E80B66-D2FE-4885-A585-00B425080004}" presName="parTxOnly" presStyleLbl="node1" presStyleIdx="2" presStyleCnt="4">
        <dgm:presLayoutVars>
          <dgm:bulletEnabled val="1"/>
        </dgm:presLayoutVars>
      </dgm:prSet>
      <dgm:spPr/>
    </dgm:pt>
    <dgm:pt modelId="{4A7EA44F-7F18-4FD3-BD64-A6C16E13C2CB}" type="pres">
      <dgm:prSet presAssocID="{6F04CD61-E699-448F-A0E4-7652F89FE793}" presName="parSpace" presStyleCnt="0"/>
      <dgm:spPr/>
    </dgm:pt>
    <dgm:pt modelId="{946BE19F-7107-4513-B705-6C8D2DE9F71A}" type="pres">
      <dgm:prSet presAssocID="{2362E955-C064-4AA5-966D-D1AB09A693D4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0DAB409-387C-4E4B-B729-5DB656981043}" srcId="{C572B153-E5DA-437B-9AD9-46236F8B39A9}" destId="{23E80B66-D2FE-4885-A585-00B425080004}" srcOrd="2" destOrd="0" parTransId="{091E95FD-FE8D-497D-8BD5-89D218E4A22B}" sibTransId="{6F04CD61-E699-448F-A0E4-7652F89FE793}"/>
    <dgm:cxn modelId="{2A0B8137-4825-470C-9CD6-D2CDB37EA886}" type="presOf" srcId="{C572B153-E5DA-437B-9AD9-46236F8B39A9}" destId="{2B6AA78A-5482-47CC-AC0E-D90E84E9D67A}" srcOrd="0" destOrd="0" presId="urn:microsoft.com/office/officeart/2005/8/layout/hChevron3"/>
    <dgm:cxn modelId="{EE5DF158-B32A-4EE4-96B0-F811E23EB195}" srcId="{C572B153-E5DA-437B-9AD9-46236F8B39A9}" destId="{2362E955-C064-4AA5-966D-D1AB09A693D4}" srcOrd="3" destOrd="0" parTransId="{58E672E1-391D-4340-A7AD-5B7FB3F249C1}" sibTransId="{5DAC73B7-F709-4472-990D-B3ACC03BD927}"/>
    <dgm:cxn modelId="{70C6C890-6AC6-4AF9-86B3-7C83E2C349D9}" type="presOf" srcId="{322D2BEC-00B2-40EC-B15D-9D4D608B00A0}" destId="{FC410F53-8D88-4C72-9FF4-AEC8F121E59F}" srcOrd="0" destOrd="0" presId="urn:microsoft.com/office/officeart/2005/8/layout/hChevron3"/>
    <dgm:cxn modelId="{01E0F8A5-23E6-48A3-8904-6EF45BBEABAD}" type="presOf" srcId="{23E80B66-D2FE-4885-A585-00B425080004}" destId="{98ACD0F6-23BF-4131-921D-3094A848F1ED}" srcOrd="0" destOrd="0" presId="urn:microsoft.com/office/officeart/2005/8/layout/hChevron3"/>
    <dgm:cxn modelId="{A26242AD-4E3E-4DA7-AC9E-59E2C4746D06}" type="presOf" srcId="{4809A932-4EDB-46BE-A9E3-657396D80BBD}" destId="{2EDE1274-C0BE-40CA-8F5D-A3CEBF55F143}" srcOrd="0" destOrd="0" presId="urn:microsoft.com/office/officeart/2005/8/layout/hChevron3"/>
    <dgm:cxn modelId="{819B0EBA-C239-4F05-9BBB-31F08CEEF456}" srcId="{C572B153-E5DA-437B-9AD9-46236F8B39A9}" destId="{322D2BEC-00B2-40EC-B15D-9D4D608B00A0}" srcOrd="1" destOrd="0" parTransId="{4C9A3307-228E-4B9B-93B6-BA33966E97EA}" sibTransId="{E971374B-0B87-46E5-B6F5-45260B10A10F}"/>
    <dgm:cxn modelId="{5386A6EB-B750-4AC3-8E2F-AA61D55E8BAB}" srcId="{C572B153-E5DA-437B-9AD9-46236F8B39A9}" destId="{4809A932-4EDB-46BE-A9E3-657396D80BBD}" srcOrd="0" destOrd="0" parTransId="{053CAA99-15E6-4CFB-BAE8-8AB427C78623}" sibTransId="{EFC8A4F5-EE20-4292-8156-ACE296360E08}"/>
    <dgm:cxn modelId="{43C263FA-24DC-47D8-B1E0-0CA652865E0B}" type="presOf" srcId="{2362E955-C064-4AA5-966D-D1AB09A693D4}" destId="{946BE19F-7107-4513-B705-6C8D2DE9F71A}" srcOrd="0" destOrd="0" presId="urn:microsoft.com/office/officeart/2005/8/layout/hChevron3"/>
    <dgm:cxn modelId="{0FFF74BF-2C55-4C9F-9316-8B6EB2989214}" type="presParOf" srcId="{2B6AA78A-5482-47CC-AC0E-D90E84E9D67A}" destId="{2EDE1274-C0BE-40CA-8F5D-A3CEBF55F143}" srcOrd="0" destOrd="0" presId="urn:microsoft.com/office/officeart/2005/8/layout/hChevron3"/>
    <dgm:cxn modelId="{9F4D603C-BC49-4B4F-9EBF-36369418C9B0}" type="presParOf" srcId="{2B6AA78A-5482-47CC-AC0E-D90E84E9D67A}" destId="{A2A2723A-FCF4-41D0-BBF6-725CB45F5A28}" srcOrd="1" destOrd="0" presId="urn:microsoft.com/office/officeart/2005/8/layout/hChevron3"/>
    <dgm:cxn modelId="{90E13297-B566-4B70-8B43-FD9FFCC0C742}" type="presParOf" srcId="{2B6AA78A-5482-47CC-AC0E-D90E84E9D67A}" destId="{FC410F53-8D88-4C72-9FF4-AEC8F121E59F}" srcOrd="2" destOrd="0" presId="urn:microsoft.com/office/officeart/2005/8/layout/hChevron3"/>
    <dgm:cxn modelId="{48B1F560-9524-4362-B273-CA1ADBA89881}" type="presParOf" srcId="{2B6AA78A-5482-47CC-AC0E-D90E84E9D67A}" destId="{975033A2-FCE0-459F-8316-8528A103DC4C}" srcOrd="3" destOrd="0" presId="urn:microsoft.com/office/officeart/2005/8/layout/hChevron3"/>
    <dgm:cxn modelId="{2DC4DE60-B25F-4889-A18A-6E14698F074A}" type="presParOf" srcId="{2B6AA78A-5482-47CC-AC0E-D90E84E9D67A}" destId="{98ACD0F6-23BF-4131-921D-3094A848F1ED}" srcOrd="4" destOrd="0" presId="urn:microsoft.com/office/officeart/2005/8/layout/hChevron3"/>
    <dgm:cxn modelId="{B7F493AD-DC7C-4952-A4F1-FB3A4C3F52E9}" type="presParOf" srcId="{2B6AA78A-5482-47CC-AC0E-D90E84E9D67A}" destId="{4A7EA44F-7F18-4FD3-BD64-A6C16E13C2CB}" srcOrd="5" destOrd="0" presId="urn:microsoft.com/office/officeart/2005/8/layout/hChevron3"/>
    <dgm:cxn modelId="{FFC4FB91-DA16-4657-89E8-76F985C77618}" type="presParOf" srcId="{2B6AA78A-5482-47CC-AC0E-D90E84E9D67A}" destId="{946BE19F-7107-4513-B705-6C8D2DE9F71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72B153-E5DA-437B-9AD9-46236F8B39A9}" type="doc">
      <dgm:prSet loTypeId="urn:microsoft.com/office/officeart/2005/8/layout/hChevron3" loCatId="process" qsTypeId="urn:microsoft.com/office/officeart/2005/8/quickstyle/simple3" qsCatId="simple" csTypeId="urn:microsoft.com/office/officeart/2005/8/colors/accent6_2" csCatId="accent6" phldr="1"/>
      <dgm:spPr/>
    </dgm:pt>
    <dgm:pt modelId="{322D2BEC-00B2-40EC-B15D-9D4D608B00A0}">
      <dgm:prSet phldrT="[Texte]"/>
      <dgm:spPr>
        <a:solidFill>
          <a:schemeClr val="accent6"/>
        </a:solidFill>
      </dgm:spPr>
      <dgm:t>
        <a:bodyPr/>
        <a:lstStyle/>
        <a:p>
          <a:r>
            <a:rPr lang="fr-BE" dirty="0"/>
            <a:t>Le sujet</a:t>
          </a:r>
          <a:endParaRPr lang="fr-FR" dirty="0"/>
        </a:p>
      </dgm:t>
    </dgm:pt>
    <dgm:pt modelId="{4C9A3307-228E-4B9B-93B6-BA33966E97EA}" type="parTrans" cxnId="{819B0EBA-C239-4F05-9BBB-31F08CEEF456}">
      <dgm:prSet/>
      <dgm:spPr/>
      <dgm:t>
        <a:bodyPr/>
        <a:lstStyle/>
        <a:p>
          <a:endParaRPr lang="fr-FR"/>
        </a:p>
      </dgm:t>
    </dgm:pt>
    <dgm:pt modelId="{E971374B-0B87-46E5-B6F5-45260B10A10F}" type="sibTrans" cxnId="{819B0EBA-C239-4F05-9BBB-31F08CEEF456}">
      <dgm:prSet/>
      <dgm:spPr/>
      <dgm:t>
        <a:bodyPr/>
        <a:lstStyle/>
        <a:p>
          <a:endParaRPr lang="fr-FR"/>
        </a:p>
      </dgm:t>
    </dgm:pt>
    <dgm:pt modelId="{2362E955-C064-4AA5-966D-D1AB09A693D4}">
      <dgm:prSet phldrT="[Texte]"/>
      <dgm:spPr/>
      <dgm:t>
        <a:bodyPr/>
        <a:lstStyle/>
        <a:p>
          <a:r>
            <a:rPr lang="fr-BE" dirty="0"/>
            <a:t>La suite</a:t>
          </a:r>
          <a:endParaRPr lang="fr-FR" dirty="0"/>
        </a:p>
      </dgm:t>
    </dgm:pt>
    <dgm:pt modelId="{58E672E1-391D-4340-A7AD-5B7FB3F249C1}" type="parTrans" cxnId="{EE5DF158-B32A-4EE4-96B0-F811E23EB195}">
      <dgm:prSet/>
      <dgm:spPr/>
      <dgm:t>
        <a:bodyPr/>
        <a:lstStyle/>
        <a:p>
          <a:endParaRPr lang="fr-FR"/>
        </a:p>
      </dgm:t>
    </dgm:pt>
    <dgm:pt modelId="{5DAC73B7-F709-4472-990D-B3ACC03BD927}" type="sibTrans" cxnId="{EE5DF158-B32A-4EE4-96B0-F811E23EB195}">
      <dgm:prSet/>
      <dgm:spPr/>
      <dgm:t>
        <a:bodyPr/>
        <a:lstStyle/>
        <a:p>
          <a:endParaRPr lang="fr-FR"/>
        </a:p>
      </dgm:t>
    </dgm:pt>
    <dgm:pt modelId="{23E80B66-D2FE-4885-A585-00B425080004}">
      <dgm:prSet phldrT="[Texte]"/>
      <dgm:spPr/>
      <dgm:t>
        <a:bodyPr/>
        <a:lstStyle/>
        <a:p>
          <a:r>
            <a:rPr lang="fr-BE" dirty="0"/>
            <a:t>Ou</a:t>
          </a:r>
          <a:endParaRPr lang="fr-FR" dirty="0"/>
        </a:p>
      </dgm:t>
    </dgm:pt>
    <dgm:pt modelId="{091E95FD-FE8D-497D-8BD5-89D218E4A22B}" type="parTrans" cxnId="{00DAB409-387C-4E4B-B729-5DB656981043}">
      <dgm:prSet/>
      <dgm:spPr/>
      <dgm:t>
        <a:bodyPr/>
        <a:lstStyle/>
        <a:p>
          <a:endParaRPr lang="fr-FR"/>
        </a:p>
      </dgm:t>
    </dgm:pt>
    <dgm:pt modelId="{6F04CD61-E699-448F-A0E4-7652F89FE793}" type="sibTrans" cxnId="{00DAB409-387C-4E4B-B729-5DB656981043}">
      <dgm:prSet/>
      <dgm:spPr/>
      <dgm:t>
        <a:bodyPr/>
        <a:lstStyle/>
        <a:p>
          <a:endParaRPr lang="fr-FR"/>
        </a:p>
      </dgm:t>
    </dgm:pt>
    <dgm:pt modelId="{4809A932-4EDB-46BE-A9E3-657396D80BBD}">
      <dgm:prSet phldrT="[Texte]" custT="1"/>
      <dgm:spPr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tint val="90000"/>
              </a:srgbClr>
            </a:gs>
            <a:gs pos="48000">
              <a:srgbClr val="70AD47">
                <a:hueOff val="0"/>
                <a:satOff val="0"/>
                <a:lumOff val="0"/>
                <a:alphaOff val="0"/>
                <a:tint val="54000"/>
                <a:satMod val="14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tint val="24000"/>
                <a:satMod val="260000"/>
              </a:srgb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176022" tIns="117348" rIns="58674" bIns="117348" numCol="1" spcCol="1270" anchor="ctr" anchorCtr="0"/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Contexte</a:t>
          </a:r>
        </a:p>
      </dgm:t>
    </dgm:pt>
    <dgm:pt modelId="{053CAA99-15E6-4CFB-BAE8-8AB427C78623}" type="parTrans" cxnId="{5386A6EB-B750-4AC3-8E2F-AA61D55E8BAB}">
      <dgm:prSet/>
      <dgm:spPr/>
      <dgm:t>
        <a:bodyPr/>
        <a:lstStyle/>
        <a:p>
          <a:endParaRPr lang="fr-BE"/>
        </a:p>
      </dgm:t>
    </dgm:pt>
    <dgm:pt modelId="{EFC8A4F5-EE20-4292-8156-ACE296360E08}" type="sibTrans" cxnId="{5386A6EB-B750-4AC3-8E2F-AA61D55E8BAB}">
      <dgm:prSet/>
      <dgm:spPr/>
      <dgm:t>
        <a:bodyPr/>
        <a:lstStyle/>
        <a:p>
          <a:endParaRPr lang="fr-BE"/>
        </a:p>
      </dgm:t>
    </dgm:pt>
    <dgm:pt modelId="{2B6AA78A-5482-47CC-AC0E-D90E84E9D67A}" type="pres">
      <dgm:prSet presAssocID="{C572B153-E5DA-437B-9AD9-46236F8B39A9}" presName="Name0" presStyleCnt="0">
        <dgm:presLayoutVars>
          <dgm:dir/>
          <dgm:resizeHandles val="exact"/>
        </dgm:presLayoutVars>
      </dgm:prSet>
      <dgm:spPr/>
    </dgm:pt>
    <dgm:pt modelId="{2EDE1274-C0BE-40CA-8F5D-A3CEBF55F143}" type="pres">
      <dgm:prSet presAssocID="{4809A932-4EDB-46BE-A9E3-657396D80BBD}" presName="parTxOnly" presStyleLbl="node1" presStyleIdx="0" presStyleCnt="4">
        <dgm:presLayoutVars>
          <dgm:bulletEnabled val="1"/>
        </dgm:presLayoutVars>
      </dgm:prSet>
      <dgm:spPr>
        <a:xfrm>
          <a:off x="3571" y="0"/>
          <a:ext cx="3583781" cy="848696"/>
        </a:xfrm>
        <a:prstGeom prst="homePlate">
          <a:avLst/>
        </a:prstGeom>
      </dgm:spPr>
    </dgm:pt>
    <dgm:pt modelId="{A2A2723A-FCF4-41D0-BBF6-725CB45F5A28}" type="pres">
      <dgm:prSet presAssocID="{EFC8A4F5-EE20-4292-8156-ACE296360E08}" presName="parSpace" presStyleCnt="0"/>
      <dgm:spPr/>
    </dgm:pt>
    <dgm:pt modelId="{FC410F53-8D88-4C72-9FF4-AEC8F121E59F}" type="pres">
      <dgm:prSet presAssocID="{322D2BEC-00B2-40EC-B15D-9D4D608B00A0}" presName="parTxOnly" presStyleLbl="node1" presStyleIdx="1" presStyleCnt="4" custLinFactNeighborX="-425" custLinFactNeighborY="-483">
        <dgm:presLayoutVars>
          <dgm:bulletEnabled val="1"/>
        </dgm:presLayoutVars>
      </dgm:prSet>
      <dgm:spPr/>
    </dgm:pt>
    <dgm:pt modelId="{975033A2-FCE0-459F-8316-8528A103DC4C}" type="pres">
      <dgm:prSet presAssocID="{E971374B-0B87-46E5-B6F5-45260B10A10F}" presName="parSpace" presStyleCnt="0"/>
      <dgm:spPr/>
    </dgm:pt>
    <dgm:pt modelId="{98ACD0F6-23BF-4131-921D-3094A848F1ED}" type="pres">
      <dgm:prSet presAssocID="{23E80B66-D2FE-4885-A585-00B425080004}" presName="parTxOnly" presStyleLbl="node1" presStyleIdx="2" presStyleCnt="4">
        <dgm:presLayoutVars>
          <dgm:bulletEnabled val="1"/>
        </dgm:presLayoutVars>
      </dgm:prSet>
      <dgm:spPr/>
    </dgm:pt>
    <dgm:pt modelId="{4A7EA44F-7F18-4FD3-BD64-A6C16E13C2CB}" type="pres">
      <dgm:prSet presAssocID="{6F04CD61-E699-448F-A0E4-7652F89FE793}" presName="parSpace" presStyleCnt="0"/>
      <dgm:spPr/>
    </dgm:pt>
    <dgm:pt modelId="{946BE19F-7107-4513-B705-6C8D2DE9F71A}" type="pres">
      <dgm:prSet presAssocID="{2362E955-C064-4AA5-966D-D1AB09A693D4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0DAB409-387C-4E4B-B729-5DB656981043}" srcId="{C572B153-E5DA-437B-9AD9-46236F8B39A9}" destId="{23E80B66-D2FE-4885-A585-00B425080004}" srcOrd="2" destOrd="0" parTransId="{091E95FD-FE8D-497D-8BD5-89D218E4A22B}" sibTransId="{6F04CD61-E699-448F-A0E4-7652F89FE793}"/>
    <dgm:cxn modelId="{2A0B8137-4825-470C-9CD6-D2CDB37EA886}" type="presOf" srcId="{C572B153-E5DA-437B-9AD9-46236F8B39A9}" destId="{2B6AA78A-5482-47CC-AC0E-D90E84E9D67A}" srcOrd="0" destOrd="0" presId="urn:microsoft.com/office/officeart/2005/8/layout/hChevron3"/>
    <dgm:cxn modelId="{EE5DF158-B32A-4EE4-96B0-F811E23EB195}" srcId="{C572B153-E5DA-437B-9AD9-46236F8B39A9}" destId="{2362E955-C064-4AA5-966D-D1AB09A693D4}" srcOrd="3" destOrd="0" parTransId="{58E672E1-391D-4340-A7AD-5B7FB3F249C1}" sibTransId="{5DAC73B7-F709-4472-990D-B3ACC03BD927}"/>
    <dgm:cxn modelId="{70C6C890-6AC6-4AF9-86B3-7C83E2C349D9}" type="presOf" srcId="{322D2BEC-00B2-40EC-B15D-9D4D608B00A0}" destId="{FC410F53-8D88-4C72-9FF4-AEC8F121E59F}" srcOrd="0" destOrd="0" presId="urn:microsoft.com/office/officeart/2005/8/layout/hChevron3"/>
    <dgm:cxn modelId="{01E0F8A5-23E6-48A3-8904-6EF45BBEABAD}" type="presOf" srcId="{23E80B66-D2FE-4885-A585-00B425080004}" destId="{98ACD0F6-23BF-4131-921D-3094A848F1ED}" srcOrd="0" destOrd="0" presId="urn:microsoft.com/office/officeart/2005/8/layout/hChevron3"/>
    <dgm:cxn modelId="{A26242AD-4E3E-4DA7-AC9E-59E2C4746D06}" type="presOf" srcId="{4809A932-4EDB-46BE-A9E3-657396D80BBD}" destId="{2EDE1274-C0BE-40CA-8F5D-A3CEBF55F143}" srcOrd="0" destOrd="0" presId="urn:microsoft.com/office/officeart/2005/8/layout/hChevron3"/>
    <dgm:cxn modelId="{819B0EBA-C239-4F05-9BBB-31F08CEEF456}" srcId="{C572B153-E5DA-437B-9AD9-46236F8B39A9}" destId="{322D2BEC-00B2-40EC-B15D-9D4D608B00A0}" srcOrd="1" destOrd="0" parTransId="{4C9A3307-228E-4B9B-93B6-BA33966E97EA}" sibTransId="{E971374B-0B87-46E5-B6F5-45260B10A10F}"/>
    <dgm:cxn modelId="{5386A6EB-B750-4AC3-8E2F-AA61D55E8BAB}" srcId="{C572B153-E5DA-437B-9AD9-46236F8B39A9}" destId="{4809A932-4EDB-46BE-A9E3-657396D80BBD}" srcOrd="0" destOrd="0" parTransId="{053CAA99-15E6-4CFB-BAE8-8AB427C78623}" sibTransId="{EFC8A4F5-EE20-4292-8156-ACE296360E08}"/>
    <dgm:cxn modelId="{43C263FA-24DC-47D8-B1E0-0CA652865E0B}" type="presOf" srcId="{2362E955-C064-4AA5-966D-D1AB09A693D4}" destId="{946BE19F-7107-4513-B705-6C8D2DE9F71A}" srcOrd="0" destOrd="0" presId="urn:microsoft.com/office/officeart/2005/8/layout/hChevron3"/>
    <dgm:cxn modelId="{0FFF74BF-2C55-4C9F-9316-8B6EB2989214}" type="presParOf" srcId="{2B6AA78A-5482-47CC-AC0E-D90E84E9D67A}" destId="{2EDE1274-C0BE-40CA-8F5D-A3CEBF55F143}" srcOrd="0" destOrd="0" presId="urn:microsoft.com/office/officeart/2005/8/layout/hChevron3"/>
    <dgm:cxn modelId="{9F4D603C-BC49-4B4F-9EBF-36369418C9B0}" type="presParOf" srcId="{2B6AA78A-5482-47CC-AC0E-D90E84E9D67A}" destId="{A2A2723A-FCF4-41D0-BBF6-725CB45F5A28}" srcOrd="1" destOrd="0" presId="urn:microsoft.com/office/officeart/2005/8/layout/hChevron3"/>
    <dgm:cxn modelId="{90E13297-B566-4B70-8B43-FD9FFCC0C742}" type="presParOf" srcId="{2B6AA78A-5482-47CC-AC0E-D90E84E9D67A}" destId="{FC410F53-8D88-4C72-9FF4-AEC8F121E59F}" srcOrd="2" destOrd="0" presId="urn:microsoft.com/office/officeart/2005/8/layout/hChevron3"/>
    <dgm:cxn modelId="{48B1F560-9524-4362-B273-CA1ADBA89881}" type="presParOf" srcId="{2B6AA78A-5482-47CC-AC0E-D90E84E9D67A}" destId="{975033A2-FCE0-459F-8316-8528A103DC4C}" srcOrd="3" destOrd="0" presId="urn:microsoft.com/office/officeart/2005/8/layout/hChevron3"/>
    <dgm:cxn modelId="{2DC4DE60-B25F-4889-A18A-6E14698F074A}" type="presParOf" srcId="{2B6AA78A-5482-47CC-AC0E-D90E84E9D67A}" destId="{98ACD0F6-23BF-4131-921D-3094A848F1ED}" srcOrd="4" destOrd="0" presId="urn:microsoft.com/office/officeart/2005/8/layout/hChevron3"/>
    <dgm:cxn modelId="{B7F493AD-DC7C-4952-A4F1-FB3A4C3F52E9}" type="presParOf" srcId="{2B6AA78A-5482-47CC-AC0E-D90E84E9D67A}" destId="{4A7EA44F-7F18-4FD3-BD64-A6C16E13C2CB}" srcOrd="5" destOrd="0" presId="urn:microsoft.com/office/officeart/2005/8/layout/hChevron3"/>
    <dgm:cxn modelId="{FFC4FB91-DA16-4657-89E8-76F985C77618}" type="presParOf" srcId="{2B6AA78A-5482-47CC-AC0E-D90E84E9D67A}" destId="{946BE19F-7107-4513-B705-6C8D2DE9F71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72B153-E5DA-437B-9AD9-46236F8B39A9}" type="doc">
      <dgm:prSet loTypeId="urn:microsoft.com/office/officeart/2005/8/layout/hChevron3" loCatId="process" qsTypeId="urn:microsoft.com/office/officeart/2005/8/quickstyle/simple3" qsCatId="simple" csTypeId="urn:microsoft.com/office/officeart/2005/8/colors/accent6_2" csCatId="accent6" phldr="1"/>
      <dgm:spPr/>
    </dgm:pt>
    <dgm:pt modelId="{322D2BEC-00B2-40EC-B15D-9D4D608B00A0}">
      <dgm:prSet phldrT="[Texte]"/>
      <dgm:spPr>
        <a:solidFill>
          <a:schemeClr val="accent6"/>
        </a:solidFill>
      </dgm:spPr>
      <dgm:t>
        <a:bodyPr/>
        <a:lstStyle/>
        <a:p>
          <a:r>
            <a:rPr lang="fr-BE" dirty="0"/>
            <a:t>Le sujet</a:t>
          </a:r>
          <a:endParaRPr lang="fr-FR" dirty="0"/>
        </a:p>
      </dgm:t>
    </dgm:pt>
    <dgm:pt modelId="{4C9A3307-228E-4B9B-93B6-BA33966E97EA}" type="parTrans" cxnId="{819B0EBA-C239-4F05-9BBB-31F08CEEF456}">
      <dgm:prSet/>
      <dgm:spPr/>
      <dgm:t>
        <a:bodyPr/>
        <a:lstStyle/>
        <a:p>
          <a:endParaRPr lang="fr-FR"/>
        </a:p>
      </dgm:t>
    </dgm:pt>
    <dgm:pt modelId="{E971374B-0B87-46E5-B6F5-45260B10A10F}" type="sibTrans" cxnId="{819B0EBA-C239-4F05-9BBB-31F08CEEF456}">
      <dgm:prSet/>
      <dgm:spPr/>
      <dgm:t>
        <a:bodyPr/>
        <a:lstStyle/>
        <a:p>
          <a:endParaRPr lang="fr-FR"/>
        </a:p>
      </dgm:t>
    </dgm:pt>
    <dgm:pt modelId="{2362E955-C064-4AA5-966D-D1AB09A693D4}">
      <dgm:prSet phldrT="[Texte]"/>
      <dgm:spPr/>
      <dgm:t>
        <a:bodyPr/>
        <a:lstStyle/>
        <a:p>
          <a:r>
            <a:rPr lang="fr-BE" dirty="0"/>
            <a:t>La suite</a:t>
          </a:r>
          <a:endParaRPr lang="fr-FR" dirty="0"/>
        </a:p>
      </dgm:t>
    </dgm:pt>
    <dgm:pt modelId="{58E672E1-391D-4340-A7AD-5B7FB3F249C1}" type="parTrans" cxnId="{EE5DF158-B32A-4EE4-96B0-F811E23EB195}">
      <dgm:prSet/>
      <dgm:spPr/>
      <dgm:t>
        <a:bodyPr/>
        <a:lstStyle/>
        <a:p>
          <a:endParaRPr lang="fr-FR"/>
        </a:p>
      </dgm:t>
    </dgm:pt>
    <dgm:pt modelId="{5DAC73B7-F709-4472-990D-B3ACC03BD927}" type="sibTrans" cxnId="{EE5DF158-B32A-4EE4-96B0-F811E23EB195}">
      <dgm:prSet/>
      <dgm:spPr/>
      <dgm:t>
        <a:bodyPr/>
        <a:lstStyle/>
        <a:p>
          <a:endParaRPr lang="fr-FR"/>
        </a:p>
      </dgm:t>
    </dgm:pt>
    <dgm:pt modelId="{23E80B66-D2FE-4885-A585-00B425080004}">
      <dgm:prSet phldrT="[Texte]"/>
      <dgm:spPr/>
      <dgm:t>
        <a:bodyPr/>
        <a:lstStyle/>
        <a:p>
          <a:r>
            <a:rPr lang="fr-BE" dirty="0"/>
            <a:t>Ou</a:t>
          </a:r>
          <a:endParaRPr lang="fr-FR" dirty="0"/>
        </a:p>
      </dgm:t>
    </dgm:pt>
    <dgm:pt modelId="{091E95FD-FE8D-497D-8BD5-89D218E4A22B}" type="parTrans" cxnId="{00DAB409-387C-4E4B-B729-5DB656981043}">
      <dgm:prSet/>
      <dgm:spPr/>
      <dgm:t>
        <a:bodyPr/>
        <a:lstStyle/>
        <a:p>
          <a:endParaRPr lang="fr-FR"/>
        </a:p>
      </dgm:t>
    </dgm:pt>
    <dgm:pt modelId="{6F04CD61-E699-448F-A0E4-7652F89FE793}" type="sibTrans" cxnId="{00DAB409-387C-4E4B-B729-5DB656981043}">
      <dgm:prSet/>
      <dgm:spPr/>
      <dgm:t>
        <a:bodyPr/>
        <a:lstStyle/>
        <a:p>
          <a:endParaRPr lang="fr-FR"/>
        </a:p>
      </dgm:t>
    </dgm:pt>
    <dgm:pt modelId="{4809A932-4EDB-46BE-A9E3-657396D80BBD}">
      <dgm:prSet phldrT="[Texte]" custT="1"/>
      <dgm:spPr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tint val="90000"/>
              </a:srgbClr>
            </a:gs>
            <a:gs pos="48000">
              <a:srgbClr val="70AD47">
                <a:hueOff val="0"/>
                <a:satOff val="0"/>
                <a:lumOff val="0"/>
                <a:alphaOff val="0"/>
                <a:tint val="54000"/>
                <a:satMod val="14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tint val="24000"/>
                <a:satMod val="260000"/>
              </a:srgb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176022" tIns="117348" rIns="58674" bIns="117348" numCol="1" spcCol="1270" anchor="ctr" anchorCtr="0"/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Contexte</a:t>
          </a:r>
          <a:endParaRPr lang="fr-FR" sz="44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053CAA99-15E6-4CFB-BAE8-8AB427C78623}" type="parTrans" cxnId="{5386A6EB-B750-4AC3-8E2F-AA61D55E8BAB}">
      <dgm:prSet/>
      <dgm:spPr/>
      <dgm:t>
        <a:bodyPr/>
        <a:lstStyle/>
        <a:p>
          <a:endParaRPr lang="fr-BE"/>
        </a:p>
      </dgm:t>
    </dgm:pt>
    <dgm:pt modelId="{EFC8A4F5-EE20-4292-8156-ACE296360E08}" type="sibTrans" cxnId="{5386A6EB-B750-4AC3-8E2F-AA61D55E8BAB}">
      <dgm:prSet/>
      <dgm:spPr/>
      <dgm:t>
        <a:bodyPr/>
        <a:lstStyle/>
        <a:p>
          <a:endParaRPr lang="fr-BE"/>
        </a:p>
      </dgm:t>
    </dgm:pt>
    <dgm:pt modelId="{2B6AA78A-5482-47CC-AC0E-D90E84E9D67A}" type="pres">
      <dgm:prSet presAssocID="{C572B153-E5DA-437B-9AD9-46236F8B39A9}" presName="Name0" presStyleCnt="0">
        <dgm:presLayoutVars>
          <dgm:dir/>
          <dgm:resizeHandles val="exact"/>
        </dgm:presLayoutVars>
      </dgm:prSet>
      <dgm:spPr/>
    </dgm:pt>
    <dgm:pt modelId="{2EDE1274-C0BE-40CA-8F5D-A3CEBF55F143}" type="pres">
      <dgm:prSet presAssocID="{4809A932-4EDB-46BE-A9E3-657396D80BBD}" presName="parTxOnly" presStyleLbl="node1" presStyleIdx="0" presStyleCnt="4">
        <dgm:presLayoutVars>
          <dgm:bulletEnabled val="1"/>
        </dgm:presLayoutVars>
      </dgm:prSet>
      <dgm:spPr>
        <a:xfrm>
          <a:off x="3571" y="0"/>
          <a:ext cx="3583781" cy="848696"/>
        </a:xfrm>
        <a:prstGeom prst="homePlate">
          <a:avLst/>
        </a:prstGeom>
      </dgm:spPr>
    </dgm:pt>
    <dgm:pt modelId="{A2A2723A-FCF4-41D0-BBF6-725CB45F5A28}" type="pres">
      <dgm:prSet presAssocID="{EFC8A4F5-EE20-4292-8156-ACE296360E08}" presName="parSpace" presStyleCnt="0"/>
      <dgm:spPr/>
    </dgm:pt>
    <dgm:pt modelId="{FC410F53-8D88-4C72-9FF4-AEC8F121E59F}" type="pres">
      <dgm:prSet presAssocID="{322D2BEC-00B2-40EC-B15D-9D4D608B00A0}" presName="parTxOnly" presStyleLbl="node1" presStyleIdx="1" presStyleCnt="4" custLinFactNeighborX="-425" custLinFactNeighborY="-483">
        <dgm:presLayoutVars>
          <dgm:bulletEnabled val="1"/>
        </dgm:presLayoutVars>
      </dgm:prSet>
      <dgm:spPr/>
    </dgm:pt>
    <dgm:pt modelId="{975033A2-FCE0-459F-8316-8528A103DC4C}" type="pres">
      <dgm:prSet presAssocID="{E971374B-0B87-46E5-B6F5-45260B10A10F}" presName="parSpace" presStyleCnt="0"/>
      <dgm:spPr/>
    </dgm:pt>
    <dgm:pt modelId="{98ACD0F6-23BF-4131-921D-3094A848F1ED}" type="pres">
      <dgm:prSet presAssocID="{23E80B66-D2FE-4885-A585-00B425080004}" presName="parTxOnly" presStyleLbl="node1" presStyleIdx="2" presStyleCnt="4">
        <dgm:presLayoutVars>
          <dgm:bulletEnabled val="1"/>
        </dgm:presLayoutVars>
      </dgm:prSet>
      <dgm:spPr/>
    </dgm:pt>
    <dgm:pt modelId="{4A7EA44F-7F18-4FD3-BD64-A6C16E13C2CB}" type="pres">
      <dgm:prSet presAssocID="{6F04CD61-E699-448F-A0E4-7652F89FE793}" presName="parSpace" presStyleCnt="0"/>
      <dgm:spPr/>
    </dgm:pt>
    <dgm:pt modelId="{946BE19F-7107-4513-B705-6C8D2DE9F71A}" type="pres">
      <dgm:prSet presAssocID="{2362E955-C064-4AA5-966D-D1AB09A693D4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0DAB409-387C-4E4B-B729-5DB656981043}" srcId="{C572B153-E5DA-437B-9AD9-46236F8B39A9}" destId="{23E80B66-D2FE-4885-A585-00B425080004}" srcOrd="2" destOrd="0" parTransId="{091E95FD-FE8D-497D-8BD5-89D218E4A22B}" sibTransId="{6F04CD61-E699-448F-A0E4-7652F89FE793}"/>
    <dgm:cxn modelId="{2A0B8137-4825-470C-9CD6-D2CDB37EA886}" type="presOf" srcId="{C572B153-E5DA-437B-9AD9-46236F8B39A9}" destId="{2B6AA78A-5482-47CC-AC0E-D90E84E9D67A}" srcOrd="0" destOrd="0" presId="urn:microsoft.com/office/officeart/2005/8/layout/hChevron3"/>
    <dgm:cxn modelId="{EE5DF158-B32A-4EE4-96B0-F811E23EB195}" srcId="{C572B153-E5DA-437B-9AD9-46236F8B39A9}" destId="{2362E955-C064-4AA5-966D-D1AB09A693D4}" srcOrd="3" destOrd="0" parTransId="{58E672E1-391D-4340-A7AD-5B7FB3F249C1}" sibTransId="{5DAC73B7-F709-4472-990D-B3ACC03BD927}"/>
    <dgm:cxn modelId="{70C6C890-6AC6-4AF9-86B3-7C83E2C349D9}" type="presOf" srcId="{322D2BEC-00B2-40EC-B15D-9D4D608B00A0}" destId="{FC410F53-8D88-4C72-9FF4-AEC8F121E59F}" srcOrd="0" destOrd="0" presId="urn:microsoft.com/office/officeart/2005/8/layout/hChevron3"/>
    <dgm:cxn modelId="{01E0F8A5-23E6-48A3-8904-6EF45BBEABAD}" type="presOf" srcId="{23E80B66-D2FE-4885-A585-00B425080004}" destId="{98ACD0F6-23BF-4131-921D-3094A848F1ED}" srcOrd="0" destOrd="0" presId="urn:microsoft.com/office/officeart/2005/8/layout/hChevron3"/>
    <dgm:cxn modelId="{A26242AD-4E3E-4DA7-AC9E-59E2C4746D06}" type="presOf" srcId="{4809A932-4EDB-46BE-A9E3-657396D80BBD}" destId="{2EDE1274-C0BE-40CA-8F5D-A3CEBF55F143}" srcOrd="0" destOrd="0" presId="urn:microsoft.com/office/officeart/2005/8/layout/hChevron3"/>
    <dgm:cxn modelId="{819B0EBA-C239-4F05-9BBB-31F08CEEF456}" srcId="{C572B153-E5DA-437B-9AD9-46236F8B39A9}" destId="{322D2BEC-00B2-40EC-B15D-9D4D608B00A0}" srcOrd="1" destOrd="0" parTransId="{4C9A3307-228E-4B9B-93B6-BA33966E97EA}" sibTransId="{E971374B-0B87-46E5-B6F5-45260B10A10F}"/>
    <dgm:cxn modelId="{5386A6EB-B750-4AC3-8E2F-AA61D55E8BAB}" srcId="{C572B153-E5DA-437B-9AD9-46236F8B39A9}" destId="{4809A932-4EDB-46BE-A9E3-657396D80BBD}" srcOrd="0" destOrd="0" parTransId="{053CAA99-15E6-4CFB-BAE8-8AB427C78623}" sibTransId="{EFC8A4F5-EE20-4292-8156-ACE296360E08}"/>
    <dgm:cxn modelId="{43C263FA-24DC-47D8-B1E0-0CA652865E0B}" type="presOf" srcId="{2362E955-C064-4AA5-966D-D1AB09A693D4}" destId="{946BE19F-7107-4513-B705-6C8D2DE9F71A}" srcOrd="0" destOrd="0" presId="urn:microsoft.com/office/officeart/2005/8/layout/hChevron3"/>
    <dgm:cxn modelId="{0FFF74BF-2C55-4C9F-9316-8B6EB2989214}" type="presParOf" srcId="{2B6AA78A-5482-47CC-AC0E-D90E84E9D67A}" destId="{2EDE1274-C0BE-40CA-8F5D-A3CEBF55F143}" srcOrd="0" destOrd="0" presId="urn:microsoft.com/office/officeart/2005/8/layout/hChevron3"/>
    <dgm:cxn modelId="{9F4D603C-BC49-4B4F-9EBF-36369418C9B0}" type="presParOf" srcId="{2B6AA78A-5482-47CC-AC0E-D90E84E9D67A}" destId="{A2A2723A-FCF4-41D0-BBF6-725CB45F5A28}" srcOrd="1" destOrd="0" presId="urn:microsoft.com/office/officeart/2005/8/layout/hChevron3"/>
    <dgm:cxn modelId="{90E13297-B566-4B70-8B43-FD9FFCC0C742}" type="presParOf" srcId="{2B6AA78A-5482-47CC-AC0E-D90E84E9D67A}" destId="{FC410F53-8D88-4C72-9FF4-AEC8F121E59F}" srcOrd="2" destOrd="0" presId="urn:microsoft.com/office/officeart/2005/8/layout/hChevron3"/>
    <dgm:cxn modelId="{48B1F560-9524-4362-B273-CA1ADBA89881}" type="presParOf" srcId="{2B6AA78A-5482-47CC-AC0E-D90E84E9D67A}" destId="{975033A2-FCE0-459F-8316-8528A103DC4C}" srcOrd="3" destOrd="0" presId="urn:microsoft.com/office/officeart/2005/8/layout/hChevron3"/>
    <dgm:cxn modelId="{2DC4DE60-B25F-4889-A18A-6E14698F074A}" type="presParOf" srcId="{2B6AA78A-5482-47CC-AC0E-D90E84E9D67A}" destId="{98ACD0F6-23BF-4131-921D-3094A848F1ED}" srcOrd="4" destOrd="0" presId="urn:microsoft.com/office/officeart/2005/8/layout/hChevron3"/>
    <dgm:cxn modelId="{B7F493AD-DC7C-4952-A4F1-FB3A4C3F52E9}" type="presParOf" srcId="{2B6AA78A-5482-47CC-AC0E-D90E84E9D67A}" destId="{4A7EA44F-7F18-4FD3-BD64-A6C16E13C2CB}" srcOrd="5" destOrd="0" presId="urn:microsoft.com/office/officeart/2005/8/layout/hChevron3"/>
    <dgm:cxn modelId="{FFC4FB91-DA16-4657-89E8-76F985C77618}" type="presParOf" srcId="{2B6AA78A-5482-47CC-AC0E-D90E84E9D67A}" destId="{946BE19F-7107-4513-B705-6C8D2DE9F71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72B153-E5DA-437B-9AD9-46236F8B39A9}" type="doc">
      <dgm:prSet loTypeId="urn:microsoft.com/office/officeart/2005/8/layout/hChevron3" loCatId="process" qsTypeId="urn:microsoft.com/office/officeart/2005/8/quickstyle/simple3" qsCatId="simple" csTypeId="urn:microsoft.com/office/officeart/2005/8/colors/accent6_2" csCatId="accent6" phldr="1"/>
      <dgm:spPr/>
    </dgm:pt>
    <dgm:pt modelId="{322D2BEC-00B2-40EC-B15D-9D4D608B00A0}">
      <dgm:prSet phldrT="[Texte]" custT="1"/>
      <dgm:spPr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tint val="90000"/>
              </a:srgbClr>
            </a:gs>
            <a:gs pos="48000">
              <a:srgbClr val="70AD47">
                <a:hueOff val="0"/>
                <a:satOff val="0"/>
                <a:lumOff val="0"/>
                <a:alphaOff val="0"/>
                <a:tint val="54000"/>
                <a:satMod val="14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tint val="24000"/>
                <a:satMod val="260000"/>
              </a:srgb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176022" tIns="117348" rIns="58674" bIns="117348" numCol="1" spcCol="1270" anchor="ctr" anchorCtr="0"/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44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Le sujet</a:t>
          </a:r>
          <a:endParaRPr lang="fr-FR" sz="44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4C9A3307-228E-4B9B-93B6-BA33966E97EA}" type="parTrans" cxnId="{819B0EBA-C239-4F05-9BBB-31F08CEEF456}">
      <dgm:prSet/>
      <dgm:spPr/>
      <dgm:t>
        <a:bodyPr/>
        <a:lstStyle/>
        <a:p>
          <a:endParaRPr lang="fr-FR"/>
        </a:p>
      </dgm:t>
    </dgm:pt>
    <dgm:pt modelId="{E971374B-0B87-46E5-B6F5-45260B10A10F}" type="sibTrans" cxnId="{819B0EBA-C239-4F05-9BBB-31F08CEEF456}">
      <dgm:prSet/>
      <dgm:spPr/>
      <dgm:t>
        <a:bodyPr/>
        <a:lstStyle/>
        <a:p>
          <a:endParaRPr lang="fr-FR"/>
        </a:p>
      </dgm:t>
    </dgm:pt>
    <dgm:pt modelId="{2362E955-C064-4AA5-966D-D1AB09A693D4}">
      <dgm:prSet phldrT="[Texte]"/>
      <dgm:spPr/>
      <dgm:t>
        <a:bodyPr/>
        <a:lstStyle/>
        <a:p>
          <a:r>
            <a:rPr lang="fr-BE" dirty="0"/>
            <a:t>La suite</a:t>
          </a:r>
          <a:endParaRPr lang="fr-FR" dirty="0"/>
        </a:p>
      </dgm:t>
    </dgm:pt>
    <dgm:pt modelId="{58E672E1-391D-4340-A7AD-5B7FB3F249C1}" type="parTrans" cxnId="{EE5DF158-B32A-4EE4-96B0-F811E23EB195}">
      <dgm:prSet/>
      <dgm:spPr/>
      <dgm:t>
        <a:bodyPr/>
        <a:lstStyle/>
        <a:p>
          <a:endParaRPr lang="fr-FR"/>
        </a:p>
      </dgm:t>
    </dgm:pt>
    <dgm:pt modelId="{5DAC73B7-F709-4472-990D-B3ACC03BD927}" type="sibTrans" cxnId="{EE5DF158-B32A-4EE4-96B0-F811E23EB195}">
      <dgm:prSet/>
      <dgm:spPr/>
      <dgm:t>
        <a:bodyPr/>
        <a:lstStyle/>
        <a:p>
          <a:endParaRPr lang="fr-FR"/>
        </a:p>
      </dgm:t>
    </dgm:pt>
    <dgm:pt modelId="{23E80B66-D2FE-4885-A585-00B425080004}">
      <dgm:prSet phldrT="[Texte]"/>
      <dgm:spPr>
        <a:solidFill>
          <a:srgbClr val="70AD47"/>
        </a:soli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176022" tIns="117348" rIns="58674" bIns="117348" numCol="1" spcCol="1270" anchor="ctr" anchorCtr="0"/>
        <a:lstStyle/>
        <a:p>
          <a:r>
            <a:rPr lang="fr-BE" dirty="0"/>
            <a:t>Ou</a:t>
          </a:r>
          <a:endParaRPr lang="fr-FR" dirty="0"/>
        </a:p>
      </dgm:t>
    </dgm:pt>
    <dgm:pt modelId="{091E95FD-FE8D-497D-8BD5-89D218E4A22B}" type="parTrans" cxnId="{00DAB409-387C-4E4B-B729-5DB656981043}">
      <dgm:prSet/>
      <dgm:spPr/>
      <dgm:t>
        <a:bodyPr/>
        <a:lstStyle/>
        <a:p>
          <a:endParaRPr lang="fr-FR"/>
        </a:p>
      </dgm:t>
    </dgm:pt>
    <dgm:pt modelId="{6F04CD61-E699-448F-A0E4-7652F89FE793}" type="sibTrans" cxnId="{00DAB409-387C-4E4B-B729-5DB656981043}">
      <dgm:prSet/>
      <dgm:spPr/>
      <dgm:t>
        <a:bodyPr/>
        <a:lstStyle/>
        <a:p>
          <a:endParaRPr lang="fr-FR"/>
        </a:p>
      </dgm:t>
    </dgm:pt>
    <dgm:pt modelId="{4809A932-4EDB-46BE-A9E3-657396D80BBD}">
      <dgm:prSet phldrT="[Texte]" custT="1"/>
      <dgm:spPr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tint val="90000"/>
              </a:srgbClr>
            </a:gs>
            <a:gs pos="48000">
              <a:srgbClr val="70AD47">
                <a:hueOff val="0"/>
                <a:satOff val="0"/>
                <a:lumOff val="0"/>
                <a:alphaOff val="0"/>
                <a:tint val="54000"/>
                <a:satMod val="14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tint val="24000"/>
                <a:satMod val="260000"/>
              </a:srgb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176022" tIns="117348" rIns="58674" bIns="117348" numCol="1" spcCol="1270" anchor="ctr" anchorCtr="0"/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Contexte</a:t>
          </a:r>
          <a:endParaRPr lang="fr-FR" sz="44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053CAA99-15E6-4CFB-BAE8-8AB427C78623}" type="parTrans" cxnId="{5386A6EB-B750-4AC3-8E2F-AA61D55E8BAB}">
      <dgm:prSet/>
      <dgm:spPr/>
      <dgm:t>
        <a:bodyPr/>
        <a:lstStyle/>
        <a:p>
          <a:endParaRPr lang="fr-BE"/>
        </a:p>
      </dgm:t>
    </dgm:pt>
    <dgm:pt modelId="{EFC8A4F5-EE20-4292-8156-ACE296360E08}" type="sibTrans" cxnId="{5386A6EB-B750-4AC3-8E2F-AA61D55E8BAB}">
      <dgm:prSet/>
      <dgm:spPr/>
      <dgm:t>
        <a:bodyPr/>
        <a:lstStyle/>
        <a:p>
          <a:endParaRPr lang="fr-BE"/>
        </a:p>
      </dgm:t>
    </dgm:pt>
    <dgm:pt modelId="{2B6AA78A-5482-47CC-AC0E-D90E84E9D67A}" type="pres">
      <dgm:prSet presAssocID="{C572B153-E5DA-437B-9AD9-46236F8B39A9}" presName="Name0" presStyleCnt="0">
        <dgm:presLayoutVars>
          <dgm:dir/>
          <dgm:resizeHandles val="exact"/>
        </dgm:presLayoutVars>
      </dgm:prSet>
      <dgm:spPr/>
    </dgm:pt>
    <dgm:pt modelId="{2EDE1274-C0BE-40CA-8F5D-A3CEBF55F143}" type="pres">
      <dgm:prSet presAssocID="{4809A932-4EDB-46BE-A9E3-657396D80BBD}" presName="parTxOnly" presStyleLbl="node1" presStyleIdx="0" presStyleCnt="4">
        <dgm:presLayoutVars>
          <dgm:bulletEnabled val="1"/>
        </dgm:presLayoutVars>
      </dgm:prSet>
      <dgm:spPr>
        <a:xfrm>
          <a:off x="3571" y="0"/>
          <a:ext cx="3583781" cy="848696"/>
        </a:xfrm>
        <a:prstGeom prst="homePlate">
          <a:avLst/>
        </a:prstGeom>
      </dgm:spPr>
    </dgm:pt>
    <dgm:pt modelId="{A2A2723A-FCF4-41D0-BBF6-725CB45F5A28}" type="pres">
      <dgm:prSet presAssocID="{EFC8A4F5-EE20-4292-8156-ACE296360E08}" presName="parSpace" presStyleCnt="0"/>
      <dgm:spPr/>
    </dgm:pt>
    <dgm:pt modelId="{FC410F53-8D88-4C72-9FF4-AEC8F121E59F}" type="pres">
      <dgm:prSet presAssocID="{322D2BEC-00B2-40EC-B15D-9D4D608B00A0}" presName="parTxOnly" presStyleLbl="node1" presStyleIdx="1" presStyleCnt="4" custLinFactNeighborX="-425" custLinFactNeighborY="-483">
        <dgm:presLayoutVars>
          <dgm:bulletEnabled val="1"/>
        </dgm:presLayoutVars>
      </dgm:prSet>
      <dgm:spPr>
        <a:xfrm>
          <a:off x="2867550" y="0"/>
          <a:ext cx="3583781" cy="848696"/>
        </a:xfrm>
        <a:prstGeom prst="chevron">
          <a:avLst/>
        </a:prstGeom>
      </dgm:spPr>
    </dgm:pt>
    <dgm:pt modelId="{975033A2-FCE0-459F-8316-8528A103DC4C}" type="pres">
      <dgm:prSet presAssocID="{E971374B-0B87-46E5-B6F5-45260B10A10F}" presName="parSpace" presStyleCnt="0"/>
      <dgm:spPr/>
    </dgm:pt>
    <dgm:pt modelId="{98ACD0F6-23BF-4131-921D-3094A848F1ED}" type="pres">
      <dgm:prSet presAssocID="{23E80B66-D2FE-4885-A585-00B425080004}" presName="parTxOnly" presStyleLbl="node1" presStyleIdx="2" presStyleCnt="4">
        <dgm:presLayoutVars>
          <dgm:bulletEnabled val="1"/>
        </dgm:presLayoutVars>
      </dgm:prSet>
      <dgm:spPr>
        <a:xfrm>
          <a:off x="5737621" y="0"/>
          <a:ext cx="3583781" cy="848696"/>
        </a:xfrm>
        <a:prstGeom prst="chevron">
          <a:avLst/>
        </a:prstGeom>
      </dgm:spPr>
    </dgm:pt>
    <dgm:pt modelId="{4A7EA44F-7F18-4FD3-BD64-A6C16E13C2CB}" type="pres">
      <dgm:prSet presAssocID="{6F04CD61-E699-448F-A0E4-7652F89FE793}" presName="parSpace" presStyleCnt="0"/>
      <dgm:spPr/>
    </dgm:pt>
    <dgm:pt modelId="{946BE19F-7107-4513-B705-6C8D2DE9F71A}" type="pres">
      <dgm:prSet presAssocID="{2362E955-C064-4AA5-966D-D1AB09A693D4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0DAB409-387C-4E4B-B729-5DB656981043}" srcId="{C572B153-E5DA-437B-9AD9-46236F8B39A9}" destId="{23E80B66-D2FE-4885-A585-00B425080004}" srcOrd="2" destOrd="0" parTransId="{091E95FD-FE8D-497D-8BD5-89D218E4A22B}" sibTransId="{6F04CD61-E699-448F-A0E4-7652F89FE793}"/>
    <dgm:cxn modelId="{2A0B8137-4825-470C-9CD6-D2CDB37EA886}" type="presOf" srcId="{C572B153-E5DA-437B-9AD9-46236F8B39A9}" destId="{2B6AA78A-5482-47CC-AC0E-D90E84E9D67A}" srcOrd="0" destOrd="0" presId="urn:microsoft.com/office/officeart/2005/8/layout/hChevron3"/>
    <dgm:cxn modelId="{EE5DF158-B32A-4EE4-96B0-F811E23EB195}" srcId="{C572B153-E5DA-437B-9AD9-46236F8B39A9}" destId="{2362E955-C064-4AA5-966D-D1AB09A693D4}" srcOrd="3" destOrd="0" parTransId="{58E672E1-391D-4340-A7AD-5B7FB3F249C1}" sibTransId="{5DAC73B7-F709-4472-990D-B3ACC03BD927}"/>
    <dgm:cxn modelId="{70C6C890-6AC6-4AF9-86B3-7C83E2C349D9}" type="presOf" srcId="{322D2BEC-00B2-40EC-B15D-9D4D608B00A0}" destId="{FC410F53-8D88-4C72-9FF4-AEC8F121E59F}" srcOrd="0" destOrd="0" presId="urn:microsoft.com/office/officeart/2005/8/layout/hChevron3"/>
    <dgm:cxn modelId="{01E0F8A5-23E6-48A3-8904-6EF45BBEABAD}" type="presOf" srcId="{23E80B66-D2FE-4885-A585-00B425080004}" destId="{98ACD0F6-23BF-4131-921D-3094A848F1ED}" srcOrd="0" destOrd="0" presId="urn:microsoft.com/office/officeart/2005/8/layout/hChevron3"/>
    <dgm:cxn modelId="{A26242AD-4E3E-4DA7-AC9E-59E2C4746D06}" type="presOf" srcId="{4809A932-4EDB-46BE-A9E3-657396D80BBD}" destId="{2EDE1274-C0BE-40CA-8F5D-A3CEBF55F143}" srcOrd="0" destOrd="0" presId="urn:microsoft.com/office/officeart/2005/8/layout/hChevron3"/>
    <dgm:cxn modelId="{819B0EBA-C239-4F05-9BBB-31F08CEEF456}" srcId="{C572B153-E5DA-437B-9AD9-46236F8B39A9}" destId="{322D2BEC-00B2-40EC-B15D-9D4D608B00A0}" srcOrd="1" destOrd="0" parTransId="{4C9A3307-228E-4B9B-93B6-BA33966E97EA}" sibTransId="{E971374B-0B87-46E5-B6F5-45260B10A10F}"/>
    <dgm:cxn modelId="{5386A6EB-B750-4AC3-8E2F-AA61D55E8BAB}" srcId="{C572B153-E5DA-437B-9AD9-46236F8B39A9}" destId="{4809A932-4EDB-46BE-A9E3-657396D80BBD}" srcOrd="0" destOrd="0" parTransId="{053CAA99-15E6-4CFB-BAE8-8AB427C78623}" sibTransId="{EFC8A4F5-EE20-4292-8156-ACE296360E08}"/>
    <dgm:cxn modelId="{43C263FA-24DC-47D8-B1E0-0CA652865E0B}" type="presOf" srcId="{2362E955-C064-4AA5-966D-D1AB09A693D4}" destId="{946BE19F-7107-4513-B705-6C8D2DE9F71A}" srcOrd="0" destOrd="0" presId="urn:microsoft.com/office/officeart/2005/8/layout/hChevron3"/>
    <dgm:cxn modelId="{0FFF74BF-2C55-4C9F-9316-8B6EB2989214}" type="presParOf" srcId="{2B6AA78A-5482-47CC-AC0E-D90E84E9D67A}" destId="{2EDE1274-C0BE-40CA-8F5D-A3CEBF55F143}" srcOrd="0" destOrd="0" presId="urn:microsoft.com/office/officeart/2005/8/layout/hChevron3"/>
    <dgm:cxn modelId="{9F4D603C-BC49-4B4F-9EBF-36369418C9B0}" type="presParOf" srcId="{2B6AA78A-5482-47CC-AC0E-D90E84E9D67A}" destId="{A2A2723A-FCF4-41D0-BBF6-725CB45F5A28}" srcOrd="1" destOrd="0" presId="urn:microsoft.com/office/officeart/2005/8/layout/hChevron3"/>
    <dgm:cxn modelId="{90E13297-B566-4B70-8B43-FD9FFCC0C742}" type="presParOf" srcId="{2B6AA78A-5482-47CC-AC0E-D90E84E9D67A}" destId="{FC410F53-8D88-4C72-9FF4-AEC8F121E59F}" srcOrd="2" destOrd="0" presId="urn:microsoft.com/office/officeart/2005/8/layout/hChevron3"/>
    <dgm:cxn modelId="{48B1F560-9524-4362-B273-CA1ADBA89881}" type="presParOf" srcId="{2B6AA78A-5482-47CC-AC0E-D90E84E9D67A}" destId="{975033A2-FCE0-459F-8316-8528A103DC4C}" srcOrd="3" destOrd="0" presId="urn:microsoft.com/office/officeart/2005/8/layout/hChevron3"/>
    <dgm:cxn modelId="{2DC4DE60-B25F-4889-A18A-6E14698F074A}" type="presParOf" srcId="{2B6AA78A-5482-47CC-AC0E-D90E84E9D67A}" destId="{98ACD0F6-23BF-4131-921D-3094A848F1ED}" srcOrd="4" destOrd="0" presId="urn:microsoft.com/office/officeart/2005/8/layout/hChevron3"/>
    <dgm:cxn modelId="{B7F493AD-DC7C-4952-A4F1-FB3A4C3F52E9}" type="presParOf" srcId="{2B6AA78A-5482-47CC-AC0E-D90E84E9D67A}" destId="{4A7EA44F-7F18-4FD3-BD64-A6C16E13C2CB}" srcOrd="5" destOrd="0" presId="urn:microsoft.com/office/officeart/2005/8/layout/hChevron3"/>
    <dgm:cxn modelId="{FFC4FB91-DA16-4657-89E8-76F985C77618}" type="presParOf" srcId="{2B6AA78A-5482-47CC-AC0E-D90E84E9D67A}" destId="{946BE19F-7107-4513-B705-6C8D2DE9F71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72B153-E5DA-437B-9AD9-46236F8B39A9}" type="doc">
      <dgm:prSet loTypeId="urn:microsoft.com/office/officeart/2005/8/layout/hChevron3" loCatId="process" qsTypeId="urn:microsoft.com/office/officeart/2005/8/quickstyle/simple3" qsCatId="simple" csTypeId="urn:microsoft.com/office/officeart/2005/8/colors/accent6_2" csCatId="accent6" phldr="1"/>
      <dgm:spPr/>
    </dgm:pt>
    <dgm:pt modelId="{322D2BEC-00B2-40EC-B15D-9D4D608B00A0}">
      <dgm:prSet phldrT="[Texte]" custT="1"/>
      <dgm:spPr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tint val="90000"/>
              </a:srgbClr>
            </a:gs>
            <a:gs pos="48000">
              <a:srgbClr val="70AD47">
                <a:hueOff val="0"/>
                <a:satOff val="0"/>
                <a:lumOff val="0"/>
                <a:alphaOff val="0"/>
                <a:tint val="54000"/>
                <a:satMod val="14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tint val="24000"/>
                <a:satMod val="260000"/>
              </a:srgb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176022" tIns="117348" rIns="58674" bIns="117348" numCol="1" spcCol="1270" anchor="ctr" anchorCtr="0"/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44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Le sujet</a:t>
          </a:r>
          <a:endParaRPr lang="fr-FR" sz="44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4C9A3307-228E-4B9B-93B6-BA33966E97EA}" type="parTrans" cxnId="{819B0EBA-C239-4F05-9BBB-31F08CEEF456}">
      <dgm:prSet/>
      <dgm:spPr/>
      <dgm:t>
        <a:bodyPr/>
        <a:lstStyle/>
        <a:p>
          <a:endParaRPr lang="fr-FR"/>
        </a:p>
      </dgm:t>
    </dgm:pt>
    <dgm:pt modelId="{E971374B-0B87-46E5-B6F5-45260B10A10F}" type="sibTrans" cxnId="{819B0EBA-C239-4F05-9BBB-31F08CEEF456}">
      <dgm:prSet/>
      <dgm:spPr/>
      <dgm:t>
        <a:bodyPr/>
        <a:lstStyle/>
        <a:p>
          <a:endParaRPr lang="fr-FR"/>
        </a:p>
      </dgm:t>
    </dgm:pt>
    <dgm:pt modelId="{2362E955-C064-4AA5-966D-D1AB09A693D4}">
      <dgm:prSet phldrT="[Texte]"/>
      <dgm:spPr/>
      <dgm:t>
        <a:bodyPr/>
        <a:lstStyle/>
        <a:p>
          <a:r>
            <a:rPr lang="fr-BE" dirty="0"/>
            <a:t>La suite</a:t>
          </a:r>
          <a:endParaRPr lang="fr-FR" dirty="0"/>
        </a:p>
      </dgm:t>
    </dgm:pt>
    <dgm:pt modelId="{58E672E1-391D-4340-A7AD-5B7FB3F249C1}" type="parTrans" cxnId="{EE5DF158-B32A-4EE4-96B0-F811E23EB195}">
      <dgm:prSet/>
      <dgm:spPr/>
      <dgm:t>
        <a:bodyPr/>
        <a:lstStyle/>
        <a:p>
          <a:endParaRPr lang="fr-FR"/>
        </a:p>
      </dgm:t>
    </dgm:pt>
    <dgm:pt modelId="{5DAC73B7-F709-4472-990D-B3ACC03BD927}" type="sibTrans" cxnId="{EE5DF158-B32A-4EE4-96B0-F811E23EB195}">
      <dgm:prSet/>
      <dgm:spPr/>
      <dgm:t>
        <a:bodyPr/>
        <a:lstStyle/>
        <a:p>
          <a:endParaRPr lang="fr-FR"/>
        </a:p>
      </dgm:t>
    </dgm:pt>
    <dgm:pt modelId="{23E80B66-D2FE-4885-A585-00B425080004}">
      <dgm:prSet phldrT="[Texte]"/>
      <dgm:spPr>
        <a:solidFill>
          <a:srgbClr val="70AD47"/>
        </a:soli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176022" tIns="117348" rIns="58674" bIns="117348" numCol="1" spcCol="1270" anchor="ctr" anchorCtr="0"/>
        <a:lstStyle/>
        <a:p>
          <a:r>
            <a:rPr lang="fr-BE" dirty="0"/>
            <a:t>Ou</a:t>
          </a:r>
          <a:endParaRPr lang="fr-FR" dirty="0"/>
        </a:p>
      </dgm:t>
    </dgm:pt>
    <dgm:pt modelId="{091E95FD-FE8D-497D-8BD5-89D218E4A22B}" type="parTrans" cxnId="{00DAB409-387C-4E4B-B729-5DB656981043}">
      <dgm:prSet/>
      <dgm:spPr/>
      <dgm:t>
        <a:bodyPr/>
        <a:lstStyle/>
        <a:p>
          <a:endParaRPr lang="fr-FR"/>
        </a:p>
      </dgm:t>
    </dgm:pt>
    <dgm:pt modelId="{6F04CD61-E699-448F-A0E4-7652F89FE793}" type="sibTrans" cxnId="{00DAB409-387C-4E4B-B729-5DB656981043}">
      <dgm:prSet/>
      <dgm:spPr/>
      <dgm:t>
        <a:bodyPr/>
        <a:lstStyle/>
        <a:p>
          <a:endParaRPr lang="fr-FR"/>
        </a:p>
      </dgm:t>
    </dgm:pt>
    <dgm:pt modelId="{4809A932-4EDB-46BE-A9E3-657396D80BBD}">
      <dgm:prSet phldrT="[Texte]" custT="1"/>
      <dgm:spPr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tint val="90000"/>
              </a:srgbClr>
            </a:gs>
            <a:gs pos="48000">
              <a:srgbClr val="70AD47">
                <a:hueOff val="0"/>
                <a:satOff val="0"/>
                <a:lumOff val="0"/>
                <a:alphaOff val="0"/>
                <a:tint val="54000"/>
                <a:satMod val="14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tint val="24000"/>
                <a:satMod val="260000"/>
              </a:srgb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176022" tIns="117348" rIns="58674" bIns="117348" numCol="1" spcCol="1270" anchor="ctr" anchorCtr="0"/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Contexte</a:t>
          </a:r>
          <a:endParaRPr lang="fr-FR" sz="44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053CAA99-15E6-4CFB-BAE8-8AB427C78623}" type="parTrans" cxnId="{5386A6EB-B750-4AC3-8E2F-AA61D55E8BAB}">
      <dgm:prSet/>
      <dgm:spPr/>
      <dgm:t>
        <a:bodyPr/>
        <a:lstStyle/>
        <a:p>
          <a:endParaRPr lang="fr-BE"/>
        </a:p>
      </dgm:t>
    </dgm:pt>
    <dgm:pt modelId="{EFC8A4F5-EE20-4292-8156-ACE296360E08}" type="sibTrans" cxnId="{5386A6EB-B750-4AC3-8E2F-AA61D55E8BAB}">
      <dgm:prSet/>
      <dgm:spPr/>
      <dgm:t>
        <a:bodyPr/>
        <a:lstStyle/>
        <a:p>
          <a:endParaRPr lang="fr-BE"/>
        </a:p>
      </dgm:t>
    </dgm:pt>
    <dgm:pt modelId="{2B6AA78A-5482-47CC-AC0E-D90E84E9D67A}" type="pres">
      <dgm:prSet presAssocID="{C572B153-E5DA-437B-9AD9-46236F8B39A9}" presName="Name0" presStyleCnt="0">
        <dgm:presLayoutVars>
          <dgm:dir/>
          <dgm:resizeHandles val="exact"/>
        </dgm:presLayoutVars>
      </dgm:prSet>
      <dgm:spPr/>
    </dgm:pt>
    <dgm:pt modelId="{2EDE1274-C0BE-40CA-8F5D-A3CEBF55F143}" type="pres">
      <dgm:prSet presAssocID="{4809A932-4EDB-46BE-A9E3-657396D80BBD}" presName="parTxOnly" presStyleLbl="node1" presStyleIdx="0" presStyleCnt="4">
        <dgm:presLayoutVars>
          <dgm:bulletEnabled val="1"/>
        </dgm:presLayoutVars>
      </dgm:prSet>
      <dgm:spPr>
        <a:xfrm>
          <a:off x="3571" y="0"/>
          <a:ext cx="3583781" cy="848696"/>
        </a:xfrm>
        <a:prstGeom prst="homePlate">
          <a:avLst/>
        </a:prstGeom>
      </dgm:spPr>
    </dgm:pt>
    <dgm:pt modelId="{A2A2723A-FCF4-41D0-BBF6-725CB45F5A28}" type="pres">
      <dgm:prSet presAssocID="{EFC8A4F5-EE20-4292-8156-ACE296360E08}" presName="parSpace" presStyleCnt="0"/>
      <dgm:spPr/>
    </dgm:pt>
    <dgm:pt modelId="{FC410F53-8D88-4C72-9FF4-AEC8F121E59F}" type="pres">
      <dgm:prSet presAssocID="{322D2BEC-00B2-40EC-B15D-9D4D608B00A0}" presName="parTxOnly" presStyleLbl="node1" presStyleIdx="1" presStyleCnt="4" custLinFactNeighborX="-425" custLinFactNeighborY="-483">
        <dgm:presLayoutVars>
          <dgm:bulletEnabled val="1"/>
        </dgm:presLayoutVars>
      </dgm:prSet>
      <dgm:spPr>
        <a:xfrm>
          <a:off x="2867550" y="0"/>
          <a:ext cx="3583781" cy="848696"/>
        </a:xfrm>
        <a:prstGeom prst="chevron">
          <a:avLst/>
        </a:prstGeom>
      </dgm:spPr>
    </dgm:pt>
    <dgm:pt modelId="{975033A2-FCE0-459F-8316-8528A103DC4C}" type="pres">
      <dgm:prSet presAssocID="{E971374B-0B87-46E5-B6F5-45260B10A10F}" presName="parSpace" presStyleCnt="0"/>
      <dgm:spPr/>
    </dgm:pt>
    <dgm:pt modelId="{98ACD0F6-23BF-4131-921D-3094A848F1ED}" type="pres">
      <dgm:prSet presAssocID="{23E80B66-D2FE-4885-A585-00B425080004}" presName="parTxOnly" presStyleLbl="node1" presStyleIdx="2" presStyleCnt="4">
        <dgm:presLayoutVars>
          <dgm:bulletEnabled val="1"/>
        </dgm:presLayoutVars>
      </dgm:prSet>
      <dgm:spPr>
        <a:xfrm>
          <a:off x="5737621" y="0"/>
          <a:ext cx="3583781" cy="848696"/>
        </a:xfrm>
        <a:prstGeom prst="chevron">
          <a:avLst/>
        </a:prstGeom>
      </dgm:spPr>
    </dgm:pt>
    <dgm:pt modelId="{4A7EA44F-7F18-4FD3-BD64-A6C16E13C2CB}" type="pres">
      <dgm:prSet presAssocID="{6F04CD61-E699-448F-A0E4-7652F89FE793}" presName="parSpace" presStyleCnt="0"/>
      <dgm:spPr/>
    </dgm:pt>
    <dgm:pt modelId="{946BE19F-7107-4513-B705-6C8D2DE9F71A}" type="pres">
      <dgm:prSet presAssocID="{2362E955-C064-4AA5-966D-D1AB09A693D4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0DAB409-387C-4E4B-B729-5DB656981043}" srcId="{C572B153-E5DA-437B-9AD9-46236F8B39A9}" destId="{23E80B66-D2FE-4885-A585-00B425080004}" srcOrd="2" destOrd="0" parTransId="{091E95FD-FE8D-497D-8BD5-89D218E4A22B}" sibTransId="{6F04CD61-E699-448F-A0E4-7652F89FE793}"/>
    <dgm:cxn modelId="{2A0B8137-4825-470C-9CD6-D2CDB37EA886}" type="presOf" srcId="{C572B153-E5DA-437B-9AD9-46236F8B39A9}" destId="{2B6AA78A-5482-47CC-AC0E-D90E84E9D67A}" srcOrd="0" destOrd="0" presId="urn:microsoft.com/office/officeart/2005/8/layout/hChevron3"/>
    <dgm:cxn modelId="{EE5DF158-B32A-4EE4-96B0-F811E23EB195}" srcId="{C572B153-E5DA-437B-9AD9-46236F8B39A9}" destId="{2362E955-C064-4AA5-966D-D1AB09A693D4}" srcOrd="3" destOrd="0" parTransId="{58E672E1-391D-4340-A7AD-5B7FB3F249C1}" sibTransId="{5DAC73B7-F709-4472-990D-B3ACC03BD927}"/>
    <dgm:cxn modelId="{70C6C890-6AC6-4AF9-86B3-7C83E2C349D9}" type="presOf" srcId="{322D2BEC-00B2-40EC-B15D-9D4D608B00A0}" destId="{FC410F53-8D88-4C72-9FF4-AEC8F121E59F}" srcOrd="0" destOrd="0" presId="urn:microsoft.com/office/officeart/2005/8/layout/hChevron3"/>
    <dgm:cxn modelId="{01E0F8A5-23E6-48A3-8904-6EF45BBEABAD}" type="presOf" srcId="{23E80B66-D2FE-4885-A585-00B425080004}" destId="{98ACD0F6-23BF-4131-921D-3094A848F1ED}" srcOrd="0" destOrd="0" presId="urn:microsoft.com/office/officeart/2005/8/layout/hChevron3"/>
    <dgm:cxn modelId="{A26242AD-4E3E-4DA7-AC9E-59E2C4746D06}" type="presOf" srcId="{4809A932-4EDB-46BE-A9E3-657396D80BBD}" destId="{2EDE1274-C0BE-40CA-8F5D-A3CEBF55F143}" srcOrd="0" destOrd="0" presId="urn:microsoft.com/office/officeart/2005/8/layout/hChevron3"/>
    <dgm:cxn modelId="{819B0EBA-C239-4F05-9BBB-31F08CEEF456}" srcId="{C572B153-E5DA-437B-9AD9-46236F8B39A9}" destId="{322D2BEC-00B2-40EC-B15D-9D4D608B00A0}" srcOrd="1" destOrd="0" parTransId="{4C9A3307-228E-4B9B-93B6-BA33966E97EA}" sibTransId="{E971374B-0B87-46E5-B6F5-45260B10A10F}"/>
    <dgm:cxn modelId="{5386A6EB-B750-4AC3-8E2F-AA61D55E8BAB}" srcId="{C572B153-E5DA-437B-9AD9-46236F8B39A9}" destId="{4809A932-4EDB-46BE-A9E3-657396D80BBD}" srcOrd="0" destOrd="0" parTransId="{053CAA99-15E6-4CFB-BAE8-8AB427C78623}" sibTransId="{EFC8A4F5-EE20-4292-8156-ACE296360E08}"/>
    <dgm:cxn modelId="{43C263FA-24DC-47D8-B1E0-0CA652865E0B}" type="presOf" srcId="{2362E955-C064-4AA5-966D-D1AB09A693D4}" destId="{946BE19F-7107-4513-B705-6C8D2DE9F71A}" srcOrd="0" destOrd="0" presId="urn:microsoft.com/office/officeart/2005/8/layout/hChevron3"/>
    <dgm:cxn modelId="{0FFF74BF-2C55-4C9F-9316-8B6EB2989214}" type="presParOf" srcId="{2B6AA78A-5482-47CC-AC0E-D90E84E9D67A}" destId="{2EDE1274-C0BE-40CA-8F5D-A3CEBF55F143}" srcOrd="0" destOrd="0" presId="urn:microsoft.com/office/officeart/2005/8/layout/hChevron3"/>
    <dgm:cxn modelId="{9F4D603C-BC49-4B4F-9EBF-36369418C9B0}" type="presParOf" srcId="{2B6AA78A-5482-47CC-AC0E-D90E84E9D67A}" destId="{A2A2723A-FCF4-41D0-BBF6-725CB45F5A28}" srcOrd="1" destOrd="0" presId="urn:microsoft.com/office/officeart/2005/8/layout/hChevron3"/>
    <dgm:cxn modelId="{90E13297-B566-4B70-8B43-FD9FFCC0C742}" type="presParOf" srcId="{2B6AA78A-5482-47CC-AC0E-D90E84E9D67A}" destId="{FC410F53-8D88-4C72-9FF4-AEC8F121E59F}" srcOrd="2" destOrd="0" presId="urn:microsoft.com/office/officeart/2005/8/layout/hChevron3"/>
    <dgm:cxn modelId="{48B1F560-9524-4362-B273-CA1ADBA89881}" type="presParOf" srcId="{2B6AA78A-5482-47CC-AC0E-D90E84E9D67A}" destId="{975033A2-FCE0-459F-8316-8528A103DC4C}" srcOrd="3" destOrd="0" presId="urn:microsoft.com/office/officeart/2005/8/layout/hChevron3"/>
    <dgm:cxn modelId="{2DC4DE60-B25F-4889-A18A-6E14698F074A}" type="presParOf" srcId="{2B6AA78A-5482-47CC-AC0E-D90E84E9D67A}" destId="{98ACD0F6-23BF-4131-921D-3094A848F1ED}" srcOrd="4" destOrd="0" presId="urn:microsoft.com/office/officeart/2005/8/layout/hChevron3"/>
    <dgm:cxn modelId="{B7F493AD-DC7C-4952-A4F1-FB3A4C3F52E9}" type="presParOf" srcId="{2B6AA78A-5482-47CC-AC0E-D90E84E9D67A}" destId="{4A7EA44F-7F18-4FD3-BD64-A6C16E13C2CB}" srcOrd="5" destOrd="0" presId="urn:microsoft.com/office/officeart/2005/8/layout/hChevron3"/>
    <dgm:cxn modelId="{FFC4FB91-DA16-4657-89E8-76F985C77618}" type="presParOf" srcId="{2B6AA78A-5482-47CC-AC0E-D90E84E9D67A}" destId="{946BE19F-7107-4513-B705-6C8D2DE9F71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572B153-E5DA-437B-9AD9-46236F8B39A9}" type="doc">
      <dgm:prSet loTypeId="urn:microsoft.com/office/officeart/2005/8/layout/hChevron3" loCatId="process" qsTypeId="urn:microsoft.com/office/officeart/2005/8/quickstyle/simple3" qsCatId="simple" csTypeId="urn:microsoft.com/office/officeart/2005/8/colors/accent6_2" csCatId="accent6" phldr="1"/>
      <dgm:spPr/>
    </dgm:pt>
    <dgm:pt modelId="{322D2BEC-00B2-40EC-B15D-9D4D608B00A0}">
      <dgm:prSet phldrT="[Texte]"/>
      <dgm:spPr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tint val="90000"/>
              </a:srgbClr>
            </a:gs>
            <a:gs pos="48000">
              <a:srgbClr val="70AD47">
                <a:hueOff val="0"/>
                <a:satOff val="0"/>
                <a:lumOff val="0"/>
                <a:alphaOff val="0"/>
                <a:tint val="54000"/>
                <a:satMod val="14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tint val="24000"/>
                <a:satMod val="260000"/>
              </a:srgb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176022" tIns="117348" rIns="58674" bIns="117348" numCol="1" spcCol="1270" anchor="ctr" anchorCtr="0"/>
        <a:lstStyle/>
        <a:p>
          <a:r>
            <a:rPr lang="fr-BE" dirty="0"/>
            <a:t>Le sujet</a:t>
          </a:r>
          <a:endParaRPr lang="fr-FR" dirty="0"/>
        </a:p>
      </dgm:t>
    </dgm:pt>
    <dgm:pt modelId="{4C9A3307-228E-4B9B-93B6-BA33966E97EA}" type="parTrans" cxnId="{819B0EBA-C239-4F05-9BBB-31F08CEEF456}">
      <dgm:prSet/>
      <dgm:spPr/>
      <dgm:t>
        <a:bodyPr/>
        <a:lstStyle/>
        <a:p>
          <a:endParaRPr lang="fr-FR"/>
        </a:p>
      </dgm:t>
    </dgm:pt>
    <dgm:pt modelId="{E971374B-0B87-46E5-B6F5-45260B10A10F}" type="sibTrans" cxnId="{819B0EBA-C239-4F05-9BBB-31F08CEEF456}">
      <dgm:prSet/>
      <dgm:spPr/>
      <dgm:t>
        <a:bodyPr/>
        <a:lstStyle/>
        <a:p>
          <a:endParaRPr lang="fr-FR"/>
        </a:p>
      </dgm:t>
    </dgm:pt>
    <dgm:pt modelId="{2362E955-C064-4AA5-966D-D1AB09A693D4}">
      <dgm:prSet phldrT="[Texte]"/>
      <dgm:spPr>
        <a:solidFill>
          <a:srgbClr val="70AD47"/>
        </a:soli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176022" tIns="117348" rIns="58674" bIns="117348" numCol="1" spcCol="1270" anchor="ctr" anchorCtr="0"/>
        <a:lstStyle/>
        <a:p>
          <a:r>
            <a:rPr lang="fr-BE" dirty="0"/>
            <a:t>La suite</a:t>
          </a:r>
          <a:endParaRPr lang="fr-FR" dirty="0"/>
        </a:p>
      </dgm:t>
    </dgm:pt>
    <dgm:pt modelId="{58E672E1-391D-4340-A7AD-5B7FB3F249C1}" type="parTrans" cxnId="{EE5DF158-B32A-4EE4-96B0-F811E23EB195}">
      <dgm:prSet/>
      <dgm:spPr/>
      <dgm:t>
        <a:bodyPr/>
        <a:lstStyle/>
        <a:p>
          <a:endParaRPr lang="fr-FR"/>
        </a:p>
      </dgm:t>
    </dgm:pt>
    <dgm:pt modelId="{5DAC73B7-F709-4472-990D-B3ACC03BD927}" type="sibTrans" cxnId="{EE5DF158-B32A-4EE4-96B0-F811E23EB195}">
      <dgm:prSet/>
      <dgm:spPr/>
      <dgm:t>
        <a:bodyPr/>
        <a:lstStyle/>
        <a:p>
          <a:endParaRPr lang="fr-FR"/>
        </a:p>
      </dgm:t>
    </dgm:pt>
    <dgm:pt modelId="{23E80B66-D2FE-4885-A585-00B425080004}">
      <dgm:prSet phldrT="[Texte]"/>
      <dgm:spPr/>
      <dgm:t>
        <a:bodyPr/>
        <a:lstStyle/>
        <a:p>
          <a:r>
            <a:rPr lang="fr-BE" dirty="0"/>
            <a:t>Ou</a:t>
          </a:r>
          <a:endParaRPr lang="fr-FR" dirty="0"/>
        </a:p>
      </dgm:t>
    </dgm:pt>
    <dgm:pt modelId="{091E95FD-FE8D-497D-8BD5-89D218E4A22B}" type="parTrans" cxnId="{00DAB409-387C-4E4B-B729-5DB656981043}">
      <dgm:prSet/>
      <dgm:spPr/>
      <dgm:t>
        <a:bodyPr/>
        <a:lstStyle/>
        <a:p>
          <a:endParaRPr lang="fr-FR"/>
        </a:p>
      </dgm:t>
    </dgm:pt>
    <dgm:pt modelId="{6F04CD61-E699-448F-A0E4-7652F89FE793}" type="sibTrans" cxnId="{00DAB409-387C-4E4B-B729-5DB656981043}">
      <dgm:prSet/>
      <dgm:spPr/>
      <dgm:t>
        <a:bodyPr/>
        <a:lstStyle/>
        <a:p>
          <a:endParaRPr lang="fr-FR"/>
        </a:p>
      </dgm:t>
    </dgm:pt>
    <dgm:pt modelId="{4809A932-4EDB-46BE-A9E3-657396D80BBD}">
      <dgm:prSet phldrT="[Texte]" custT="1"/>
      <dgm:spPr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tint val="90000"/>
              </a:srgbClr>
            </a:gs>
            <a:gs pos="48000">
              <a:srgbClr val="70AD47">
                <a:hueOff val="0"/>
                <a:satOff val="0"/>
                <a:lumOff val="0"/>
                <a:alphaOff val="0"/>
                <a:tint val="54000"/>
                <a:satMod val="14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tint val="24000"/>
                <a:satMod val="260000"/>
              </a:srgb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176022" tIns="117348" rIns="58674" bIns="117348" numCol="1" spcCol="1270" anchor="ctr" anchorCtr="0"/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Contexte</a:t>
          </a:r>
          <a:endParaRPr lang="fr-FR" sz="44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gm:t>
    </dgm:pt>
    <dgm:pt modelId="{053CAA99-15E6-4CFB-BAE8-8AB427C78623}" type="parTrans" cxnId="{5386A6EB-B750-4AC3-8E2F-AA61D55E8BAB}">
      <dgm:prSet/>
      <dgm:spPr/>
      <dgm:t>
        <a:bodyPr/>
        <a:lstStyle/>
        <a:p>
          <a:endParaRPr lang="fr-BE"/>
        </a:p>
      </dgm:t>
    </dgm:pt>
    <dgm:pt modelId="{EFC8A4F5-EE20-4292-8156-ACE296360E08}" type="sibTrans" cxnId="{5386A6EB-B750-4AC3-8E2F-AA61D55E8BAB}">
      <dgm:prSet/>
      <dgm:spPr/>
      <dgm:t>
        <a:bodyPr/>
        <a:lstStyle/>
        <a:p>
          <a:endParaRPr lang="fr-BE"/>
        </a:p>
      </dgm:t>
    </dgm:pt>
    <dgm:pt modelId="{2B6AA78A-5482-47CC-AC0E-D90E84E9D67A}" type="pres">
      <dgm:prSet presAssocID="{C572B153-E5DA-437B-9AD9-46236F8B39A9}" presName="Name0" presStyleCnt="0">
        <dgm:presLayoutVars>
          <dgm:dir/>
          <dgm:resizeHandles val="exact"/>
        </dgm:presLayoutVars>
      </dgm:prSet>
      <dgm:spPr/>
    </dgm:pt>
    <dgm:pt modelId="{2EDE1274-C0BE-40CA-8F5D-A3CEBF55F143}" type="pres">
      <dgm:prSet presAssocID="{4809A932-4EDB-46BE-A9E3-657396D80BBD}" presName="parTxOnly" presStyleLbl="node1" presStyleIdx="0" presStyleCnt="4">
        <dgm:presLayoutVars>
          <dgm:bulletEnabled val="1"/>
        </dgm:presLayoutVars>
      </dgm:prSet>
      <dgm:spPr>
        <a:xfrm>
          <a:off x="3571" y="0"/>
          <a:ext cx="3583781" cy="848696"/>
        </a:xfrm>
        <a:prstGeom prst="homePlate">
          <a:avLst/>
        </a:prstGeom>
      </dgm:spPr>
    </dgm:pt>
    <dgm:pt modelId="{A2A2723A-FCF4-41D0-BBF6-725CB45F5A28}" type="pres">
      <dgm:prSet presAssocID="{EFC8A4F5-EE20-4292-8156-ACE296360E08}" presName="parSpace" presStyleCnt="0"/>
      <dgm:spPr/>
    </dgm:pt>
    <dgm:pt modelId="{FC410F53-8D88-4C72-9FF4-AEC8F121E59F}" type="pres">
      <dgm:prSet presAssocID="{322D2BEC-00B2-40EC-B15D-9D4D608B00A0}" presName="parTxOnly" presStyleLbl="node1" presStyleIdx="1" presStyleCnt="4" custLinFactNeighborX="-425" custLinFactNeighborY="-483">
        <dgm:presLayoutVars>
          <dgm:bulletEnabled val="1"/>
        </dgm:presLayoutVars>
      </dgm:prSet>
      <dgm:spPr>
        <a:xfrm>
          <a:off x="2867550" y="0"/>
          <a:ext cx="3583781" cy="848696"/>
        </a:xfrm>
        <a:prstGeom prst="chevron">
          <a:avLst/>
        </a:prstGeom>
      </dgm:spPr>
    </dgm:pt>
    <dgm:pt modelId="{975033A2-FCE0-459F-8316-8528A103DC4C}" type="pres">
      <dgm:prSet presAssocID="{E971374B-0B87-46E5-B6F5-45260B10A10F}" presName="parSpace" presStyleCnt="0"/>
      <dgm:spPr/>
    </dgm:pt>
    <dgm:pt modelId="{98ACD0F6-23BF-4131-921D-3094A848F1ED}" type="pres">
      <dgm:prSet presAssocID="{23E80B66-D2FE-4885-A585-00B425080004}" presName="parTxOnly" presStyleLbl="node1" presStyleIdx="2" presStyleCnt="4">
        <dgm:presLayoutVars>
          <dgm:bulletEnabled val="1"/>
        </dgm:presLayoutVars>
      </dgm:prSet>
      <dgm:spPr/>
    </dgm:pt>
    <dgm:pt modelId="{4A7EA44F-7F18-4FD3-BD64-A6C16E13C2CB}" type="pres">
      <dgm:prSet presAssocID="{6F04CD61-E699-448F-A0E4-7652F89FE793}" presName="parSpace" presStyleCnt="0"/>
      <dgm:spPr/>
    </dgm:pt>
    <dgm:pt modelId="{946BE19F-7107-4513-B705-6C8D2DE9F71A}" type="pres">
      <dgm:prSet presAssocID="{2362E955-C064-4AA5-966D-D1AB09A693D4}" presName="parTxOnly" presStyleLbl="node1" presStyleIdx="3" presStyleCnt="4">
        <dgm:presLayoutVars>
          <dgm:bulletEnabled val="1"/>
        </dgm:presLayoutVars>
      </dgm:prSet>
      <dgm:spPr>
        <a:xfrm>
          <a:off x="8604646" y="0"/>
          <a:ext cx="3583781" cy="848696"/>
        </a:xfrm>
        <a:prstGeom prst="chevron">
          <a:avLst/>
        </a:prstGeom>
      </dgm:spPr>
    </dgm:pt>
  </dgm:ptLst>
  <dgm:cxnLst>
    <dgm:cxn modelId="{00DAB409-387C-4E4B-B729-5DB656981043}" srcId="{C572B153-E5DA-437B-9AD9-46236F8B39A9}" destId="{23E80B66-D2FE-4885-A585-00B425080004}" srcOrd="2" destOrd="0" parTransId="{091E95FD-FE8D-497D-8BD5-89D218E4A22B}" sibTransId="{6F04CD61-E699-448F-A0E4-7652F89FE793}"/>
    <dgm:cxn modelId="{2A0B8137-4825-470C-9CD6-D2CDB37EA886}" type="presOf" srcId="{C572B153-E5DA-437B-9AD9-46236F8B39A9}" destId="{2B6AA78A-5482-47CC-AC0E-D90E84E9D67A}" srcOrd="0" destOrd="0" presId="urn:microsoft.com/office/officeart/2005/8/layout/hChevron3"/>
    <dgm:cxn modelId="{EE5DF158-B32A-4EE4-96B0-F811E23EB195}" srcId="{C572B153-E5DA-437B-9AD9-46236F8B39A9}" destId="{2362E955-C064-4AA5-966D-D1AB09A693D4}" srcOrd="3" destOrd="0" parTransId="{58E672E1-391D-4340-A7AD-5B7FB3F249C1}" sibTransId="{5DAC73B7-F709-4472-990D-B3ACC03BD927}"/>
    <dgm:cxn modelId="{70C6C890-6AC6-4AF9-86B3-7C83E2C349D9}" type="presOf" srcId="{322D2BEC-00B2-40EC-B15D-9D4D608B00A0}" destId="{FC410F53-8D88-4C72-9FF4-AEC8F121E59F}" srcOrd="0" destOrd="0" presId="urn:microsoft.com/office/officeart/2005/8/layout/hChevron3"/>
    <dgm:cxn modelId="{01E0F8A5-23E6-48A3-8904-6EF45BBEABAD}" type="presOf" srcId="{23E80B66-D2FE-4885-A585-00B425080004}" destId="{98ACD0F6-23BF-4131-921D-3094A848F1ED}" srcOrd="0" destOrd="0" presId="urn:microsoft.com/office/officeart/2005/8/layout/hChevron3"/>
    <dgm:cxn modelId="{A26242AD-4E3E-4DA7-AC9E-59E2C4746D06}" type="presOf" srcId="{4809A932-4EDB-46BE-A9E3-657396D80BBD}" destId="{2EDE1274-C0BE-40CA-8F5D-A3CEBF55F143}" srcOrd="0" destOrd="0" presId="urn:microsoft.com/office/officeart/2005/8/layout/hChevron3"/>
    <dgm:cxn modelId="{819B0EBA-C239-4F05-9BBB-31F08CEEF456}" srcId="{C572B153-E5DA-437B-9AD9-46236F8B39A9}" destId="{322D2BEC-00B2-40EC-B15D-9D4D608B00A0}" srcOrd="1" destOrd="0" parTransId="{4C9A3307-228E-4B9B-93B6-BA33966E97EA}" sibTransId="{E971374B-0B87-46E5-B6F5-45260B10A10F}"/>
    <dgm:cxn modelId="{5386A6EB-B750-4AC3-8E2F-AA61D55E8BAB}" srcId="{C572B153-E5DA-437B-9AD9-46236F8B39A9}" destId="{4809A932-4EDB-46BE-A9E3-657396D80BBD}" srcOrd="0" destOrd="0" parTransId="{053CAA99-15E6-4CFB-BAE8-8AB427C78623}" sibTransId="{EFC8A4F5-EE20-4292-8156-ACE296360E08}"/>
    <dgm:cxn modelId="{43C263FA-24DC-47D8-B1E0-0CA652865E0B}" type="presOf" srcId="{2362E955-C064-4AA5-966D-D1AB09A693D4}" destId="{946BE19F-7107-4513-B705-6C8D2DE9F71A}" srcOrd="0" destOrd="0" presId="urn:microsoft.com/office/officeart/2005/8/layout/hChevron3"/>
    <dgm:cxn modelId="{0FFF74BF-2C55-4C9F-9316-8B6EB2989214}" type="presParOf" srcId="{2B6AA78A-5482-47CC-AC0E-D90E84E9D67A}" destId="{2EDE1274-C0BE-40CA-8F5D-A3CEBF55F143}" srcOrd="0" destOrd="0" presId="urn:microsoft.com/office/officeart/2005/8/layout/hChevron3"/>
    <dgm:cxn modelId="{9F4D603C-BC49-4B4F-9EBF-36369418C9B0}" type="presParOf" srcId="{2B6AA78A-5482-47CC-AC0E-D90E84E9D67A}" destId="{A2A2723A-FCF4-41D0-BBF6-725CB45F5A28}" srcOrd="1" destOrd="0" presId="urn:microsoft.com/office/officeart/2005/8/layout/hChevron3"/>
    <dgm:cxn modelId="{90E13297-B566-4B70-8B43-FD9FFCC0C742}" type="presParOf" srcId="{2B6AA78A-5482-47CC-AC0E-D90E84E9D67A}" destId="{FC410F53-8D88-4C72-9FF4-AEC8F121E59F}" srcOrd="2" destOrd="0" presId="urn:microsoft.com/office/officeart/2005/8/layout/hChevron3"/>
    <dgm:cxn modelId="{48B1F560-9524-4362-B273-CA1ADBA89881}" type="presParOf" srcId="{2B6AA78A-5482-47CC-AC0E-D90E84E9D67A}" destId="{975033A2-FCE0-459F-8316-8528A103DC4C}" srcOrd="3" destOrd="0" presId="urn:microsoft.com/office/officeart/2005/8/layout/hChevron3"/>
    <dgm:cxn modelId="{2DC4DE60-B25F-4889-A18A-6E14698F074A}" type="presParOf" srcId="{2B6AA78A-5482-47CC-AC0E-D90E84E9D67A}" destId="{98ACD0F6-23BF-4131-921D-3094A848F1ED}" srcOrd="4" destOrd="0" presId="urn:microsoft.com/office/officeart/2005/8/layout/hChevron3"/>
    <dgm:cxn modelId="{B7F493AD-DC7C-4952-A4F1-FB3A4C3F52E9}" type="presParOf" srcId="{2B6AA78A-5482-47CC-AC0E-D90E84E9D67A}" destId="{4A7EA44F-7F18-4FD3-BD64-A6C16E13C2CB}" srcOrd="5" destOrd="0" presId="urn:microsoft.com/office/officeart/2005/8/layout/hChevron3"/>
    <dgm:cxn modelId="{FFC4FB91-DA16-4657-89E8-76F985C77618}" type="presParOf" srcId="{2B6AA78A-5482-47CC-AC0E-D90E84E9D67A}" destId="{946BE19F-7107-4513-B705-6C8D2DE9F71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E1274-C0BE-40CA-8F5D-A3CEBF55F143}">
      <dsp:nvSpPr>
        <dsp:cNvPr id="0" name=""/>
        <dsp:cNvSpPr/>
      </dsp:nvSpPr>
      <dsp:spPr>
        <a:xfrm>
          <a:off x="3571" y="0"/>
          <a:ext cx="3583781" cy="848696"/>
        </a:xfrm>
        <a:prstGeom prst="homePlate">
          <a:avLst/>
        </a:prstGeom>
        <a:solidFill>
          <a:srgbClr val="70AD47"/>
        </a:soli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Contexte</a:t>
          </a:r>
        </a:p>
      </dsp:txBody>
      <dsp:txXfrm>
        <a:off x="3571" y="0"/>
        <a:ext cx="3371607" cy="848696"/>
      </dsp:txXfrm>
    </dsp:sp>
    <dsp:sp modelId="{FC410F53-8D88-4C72-9FF4-AEC8F121E59F}">
      <dsp:nvSpPr>
        <dsp:cNvPr id="0" name=""/>
        <dsp:cNvSpPr/>
      </dsp:nvSpPr>
      <dsp:spPr>
        <a:xfrm>
          <a:off x="2867550" y="0"/>
          <a:ext cx="3583781" cy="848696"/>
        </a:xfrm>
        <a:prstGeom prst="chevron">
          <a:avLst/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tint val="90000"/>
              </a:srgbClr>
            </a:gs>
            <a:gs pos="48000">
              <a:srgbClr val="70AD47">
                <a:hueOff val="0"/>
                <a:satOff val="0"/>
                <a:lumOff val="0"/>
                <a:alphaOff val="0"/>
                <a:tint val="54000"/>
                <a:satMod val="14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tint val="24000"/>
                <a:satMod val="260000"/>
              </a:srgb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44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Le sujet</a:t>
          </a:r>
          <a:endParaRPr lang="fr-FR" sz="44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>
        <a:off x="3291898" y="0"/>
        <a:ext cx="2735085" cy="848696"/>
      </dsp:txXfrm>
    </dsp:sp>
    <dsp:sp modelId="{98ACD0F6-23BF-4131-921D-3094A848F1ED}">
      <dsp:nvSpPr>
        <dsp:cNvPr id="0" name=""/>
        <dsp:cNvSpPr/>
      </dsp:nvSpPr>
      <dsp:spPr>
        <a:xfrm>
          <a:off x="5737621" y="0"/>
          <a:ext cx="3583781" cy="848696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6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4400" kern="1200" dirty="0"/>
            <a:t>Ou</a:t>
          </a:r>
          <a:endParaRPr lang="fr-FR" sz="4400" kern="1200" dirty="0"/>
        </a:p>
      </dsp:txBody>
      <dsp:txXfrm>
        <a:off x="6161969" y="0"/>
        <a:ext cx="2735085" cy="848696"/>
      </dsp:txXfrm>
    </dsp:sp>
    <dsp:sp modelId="{946BE19F-7107-4513-B705-6C8D2DE9F71A}">
      <dsp:nvSpPr>
        <dsp:cNvPr id="0" name=""/>
        <dsp:cNvSpPr/>
      </dsp:nvSpPr>
      <dsp:spPr>
        <a:xfrm>
          <a:off x="8604646" y="0"/>
          <a:ext cx="3583781" cy="848696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6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4400" kern="1200" dirty="0"/>
            <a:t>La suite</a:t>
          </a:r>
          <a:endParaRPr lang="fr-FR" sz="4400" kern="1200" dirty="0"/>
        </a:p>
      </dsp:txBody>
      <dsp:txXfrm>
        <a:off x="9028994" y="0"/>
        <a:ext cx="2735085" cy="8486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E1274-C0BE-40CA-8F5D-A3CEBF55F143}">
      <dsp:nvSpPr>
        <dsp:cNvPr id="0" name=""/>
        <dsp:cNvSpPr/>
      </dsp:nvSpPr>
      <dsp:spPr>
        <a:xfrm>
          <a:off x="3571" y="0"/>
          <a:ext cx="3583781" cy="848696"/>
        </a:xfrm>
        <a:prstGeom prst="homePlate">
          <a:avLst/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tint val="90000"/>
              </a:srgbClr>
            </a:gs>
            <a:gs pos="48000">
              <a:srgbClr val="70AD47">
                <a:hueOff val="0"/>
                <a:satOff val="0"/>
                <a:lumOff val="0"/>
                <a:alphaOff val="0"/>
                <a:tint val="54000"/>
                <a:satMod val="14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tint val="24000"/>
                <a:satMod val="260000"/>
              </a:srgb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Contexte</a:t>
          </a:r>
        </a:p>
      </dsp:txBody>
      <dsp:txXfrm>
        <a:off x="3571" y="0"/>
        <a:ext cx="3371607" cy="848696"/>
      </dsp:txXfrm>
    </dsp:sp>
    <dsp:sp modelId="{FC410F53-8D88-4C72-9FF4-AEC8F121E59F}">
      <dsp:nvSpPr>
        <dsp:cNvPr id="0" name=""/>
        <dsp:cNvSpPr/>
      </dsp:nvSpPr>
      <dsp:spPr>
        <a:xfrm>
          <a:off x="2867550" y="0"/>
          <a:ext cx="3583781" cy="848696"/>
        </a:xfrm>
        <a:prstGeom prst="chevron">
          <a:avLst/>
        </a:prstGeom>
        <a:solidFill>
          <a:schemeClr val="accent6"/>
        </a:soli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4400" kern="1200" dirty="0"/>
            <a:t>Le sujet</a:t>
          </a:r>
          <a:endParaRPr lang="fr-FR" sz="4400" kern="1200" dirty="0"/>
        </a:p>
      </dsp:txBody>
      <dsp:txXfrm>
        <a:off x="3291898" y="0"/>
        <a:ext cx="2735085" cy="848696"/>
      </dsp:txXfrm>
    </dsp:sp>
    <dsp:sp modelId="{98ACD0F6-23BF-4131-921D-3094A848F1ED}">
      <dsp:nvSpPr>
        <dsp:cNvPr id="0" name=""/>
        <dsp:cNvSpPr/>
      </dsp:nvSpPr>
      <dsp:spPr>
        <a:xfrm>
          <a:off x="5737621" y="0"/>
          <a:ext cx="3583781" cy="848696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6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4400" kern="1200" dirty="0"/>
            <a:t>Ou</a:t>
          </a:r>
          <a:endParaRPr lang="fr-FR" sz="4400" kern="1200" dirty="0"/>
        </a:p>
      </dsp:txBody>
      <dsp:txXfrm>
        <a:off x="6161969" y="0"/>
        <a:ext cx="2735085" cy="848696"/>
      </dsp:txXfrm>
    </dsp:sp>
    <dsp:sp modelId="{946BE19F-7107-4513-B705-6C8D2DE9F71A}">
      <dsp:nvSpPr>
        <dsp:cNvPr id="0" name=""/>
        <dsp:cNvSpPr/>
      </dsp:nvSpPr>
      <dsp:spPr>
        <a:xfrm>
          <a:off x="8604646" y="0"/>
          <a:ext cx="3583781" cy="848696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6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4400" kern="1200" dirty="0"/>
            <a:t>La suite</a:t>
          </a:r>
          <a:endParaRPr lang="fr-FR" sz="4400" kern="1200" dirty="0"/>
        </a:p>
      </dsp:txBody>
      <dsp:txXfrm>
        <a:off x="9028994" y="0"/>
        <a:ext cx="2735085" cy="8486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E1274-C0BE-40CA-8F5D-A3CEBF55F143}">
      <dsp:nvSpPr>
        <dsp:cNvPr id="0" name=""/>
        <dsp:cNvSpPr/>
      </dsp:nvSpPr>
      <dsp:spPr>
        <a:xfrm>
          <a:off x="3571" y="0"/>
          <a:ext cx="3583781" cy="848696"/>
        </a:xfrm>
        <a:prstGeom prst="homePlate">
          <a:avLst/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tint val="90000"/>
              </a:srgbClr>
            </a:gs>
            <a:gs pos="48000">
              <a:srgbClr val="70AD47">
                <a:hueOff val="0"/>
                <a:satOff val="0"/>
                <a:lumOff val="0"/>
                <a:alphaOff val="0"/>
                <a:tint val="54000"/>
                <a:satMod val="14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tint val="24000"/>
                <a:satMod val="260000"/>
              </a:srgb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Contexte</a:t>
          </a:r>
          <a:endParaRPr lang="fr-FR" sz="44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>
        <a:off x="3571" y="0"/>
        <a:ext cx="3371607" cy="848696"/>
      </dsp:txXfrm>
    </dsp:sp>
    <dsp:sp modelId="{FC410F53-8D88-4C72-9FF4-AEC8F121E59F}">
      <dsp:nvSpPr>
        <dsp:cNvPr id="0" name=""/>
        <dsp:cNvSpPr/>
      </dsp:nvSpPr>
      <dsp:spPr>
        <a:xfrm>
          <a:off x="2867550" y="0"/>
          <a:ext cx="3583781" cy="848696"/>
        </a:xfrm>
        <a:prstGeom prst="chevron">
          <a:avLst/>
        </a:prstGeom>
        <a:solidFill>
          <a:schemeClr val="accent6"/>
        </a:soli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4400" kern="1200" dirty="0"/>
            <a:t>Le sujet</a:t>
          </a:r>
          <a:endParaRPr lang="fr-FR" sz="4400" kern="1200" dirty="0"/>
        </a:p>
      </dsp:txBody>
      <dsp:txXfrm>
        <a:off x="3291898" y="0"/>
        <a:ext cx="2735085" cy="848696"/>
      </dsp:txXfrm>
    </dsp:sp>
    <dsp:sp modelId="{98ACD0F6-23BF-4131-921D-3094A848F1ED}">
      <dsp:nvSpPr>
        <dsp:cNvPr id="0" name=""/>
        <dsp:cNvSpPr/>
      </dsp:nvSpPr>
      <dsp:spPr>
        <a:xfrm>
          <a:off x="5737621" y="0"/>
          <a:ext cx="3583781" cy="848696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6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4400" kern="1200" dirty="0"/>
            <a:t>Ou</a:t>
          </a:r>
          <a:endParaRPr lang="fr-FR" sz="4400" kern="1200" dirty="0"/>
        </a:p>
      </dsp:txBody>
      <dsp:txXfrm>
        <a:off x="6161969" y="0"/>
        <a:ext cx="2735085" cy="848696"/>
      </dsp:txXfrm>
    </dsp:sp>
    <dsp:sp modelId="{946BE19F-7107-4513-B705-6C8D2DE9F71A}">
      <dsp:nvSpPr>
        <dsp:cNvPr id="0" name=""/>
        <dsp:cNvSpPr/>
      </dsp:nvSpPr>
      <dsp:spPr>
        <a:xfrm>
          <a:off x="8604646" y="0"/>
          <a:ext cx="3583781" cy="848696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6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4400" kern="1200" dirty="0"/>
            <a:t>La suite</a:t>
          </a:r>
          <a:endParaRPr lang="fr-FR" sz="4400" kern="1200" dirty="0"/>
        </a:p>
      </dsp:txBody>
      <dsp:txXfrm>
        <a:off x="9028994" y="0"/>
        <a:ext cx="2735085" cy="8486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E1274-C0BE-40CA-8F5D-A3CEBF55F143}">
      <dsp:nvSpPr>
        <dsp:cNvPr id="0" name=""/>
        <dsp:cNvSpPr/>
      </dsp:nvSpPr>
      <dsp:spPr>
        <a:xfrm>
          <a:off x="3571" y="0"/>
          <a:ext cx="3583781" cy="848696"/>
        </a:xfrm>
        <a:prstGeom prst="homePlate">
          <a:avLst/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tint val="90000"/>
              </a:srgbClr>
            </a:gs>
            <a:gs pos="48000">
              <a:srgbClr val="70AD47">
                <a:hueOff val="0"/>
                <a:satOff val="0"/>
                <a:lumOff val="0"/>
                <a:alphaOff val="0"/>
                <a:tint val="54000"/>
                <a:satMod val="14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tint val="24000"/>
                <a:satMod val="260000"/>
              </a:srgb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Contexte</a:t>
          </a:r>
          <a:endParaRPr lang="fr-FR" sz="44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>
        <a:off x="3571" y="0"/>
        <a:ext cx="3371607" cy="848696"/>
      </dsp:txXfrm>
    </dsp:sp>
    <dsp:sp modelId="{FC410F53-8D88-4C72-9FF4-AEC8F121E59F}">
      <dsp:nvSpPr>
        <dsp:cNvPr id="0" name=""/>
        <dsp:cNvSpPr/>
      </dsp:nvSpPr>
      <dsp:spPr>
        <a:xfrm>
          <a:off x="2867550" y="0"/>
          <a:ext cx="3583781" cy="848696"/>
        </a:xfrm>
        <a:prstGeom prst="chevron">
          <a:avLst/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tint val="90000"/>
              </a:srgbClr>
            </a:gs>
            <a:gs pos="48000">
              <a:srgbClr val="70AD47">
                <a:hueOff val="0"/>
                <a:satOff val="0"/>
                <a:lumOff val="0"/>
                <a:alphaOff val="0"/>
                <a:tint val="54000"/>
                <a:satMod val="14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tint val="24000"/>
                <a:satMod val="260000"/>
              </a:srgb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44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Le sujet</a:t>
          </a:r>
          <a:endParaRPr lang="fr-FR" sz="44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>
        <a:off x="3291898" y="0"/>
        <a:ext cx="2735085" cy="848696"/>
      </dsp:txXfrm>
    </dsp:sp>
    <dsp:sp modelId="{98ACD0F6-23BF-4131-921D-3094A848F1ED}">
      <dsp:nvSpPr>
        <dsp:cNvPr id="0" name=""/>
        <dsp:cNvSpPr/>
      </dsp:nvSpPr>
      <dsp:spPr>
        <a:xfrm>
          <a:off x="5737621" y="0"/>
          <a:ext cx="3583781" cy="848696"/>
        </a:xfrm>
        <a:prstGeom prst="chevron">
          <a:avLst/>
        </a:prstGeom>
        <a:solidFill>
          <a:srgbClr val="70AD47"/>
        </a:soli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4400" kern="1200" dirty="0"/>
            <a:t>Ou</a:t>
          </a:r>
          <a:endParaRPr lang="fr-FR" sz="4400" kern="1200" dirty="0"/>
        </a:p>
      </dsp:txBody>
      <dsp:txXfrm>
        <a:off x="6161969" y="0"/>
        <a:ext cx="2735085" cy="848696"/>
      </dsp:txXfrm>
    </dsp:sp>
    <dsp:sp modelId="{946BE19F-7107-4513-B705-6C8D2DE9F71A}">
      <dsp:nvSpPr>
        <dsp:cNvPr id="0" name=""/>
        <dsp:cNvSpPr/>
      </dsp:nvSpPr>
      <dsp:spPr>
        <a:xfrm>
          <a:off x="8604646" y="0"/>
          <a:ext cx="3583781" cy="848696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6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4400" kern="1200" dirty="0"/>
            <a:t>La suite</a:t>
          </a:r>
          <a:endParaRPr lang="fr-FR" sz="4400" kern="1200" dirty="0"/>
        </a:p>
      </dsp:txBody>
      <dsp:txXfrm>
        <a:off x="9028994" y="0"/>
        <a:ext cx="2735085" cy="8486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E1274-C0BE-40CA-8F5D-A3CEBF55F143}">
      <dsp:nvSpPr>
        <dsp:cNvPr id="0" name=""/>
        <dsp:cNvSpPr/>
      </dsp:nvSpPr>
      <dsp:spPr>
        <a:xfrm>
          <a:off x="3571" y="0"/>
          <a:ext cx="3583781" cy="848696"/>
        </a:xfrm>
        <a:prstGeom prst="homePlate">
          <a:avLst/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tint val="90000"/>
              </a:srgbClr>
            </a:gs>
            <a:gs pos="48000">
              <a:srgbClr val="70AD47">
                <a:hueOff val="0"/>
                <a:satOff val="0"/>
                <a:lumOff val="0"/>
                <a:alphaOff val="0"/>
                <a:tint val="54000"/>
                <a:satMod val="14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tint val="24000"/>
                <a:satMod val="260000"/>
              </a:srgb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Contexte</a:t>
          </a:r>
          <a:endParaRPr lang="fr-FR" sz="44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>
        <a:off x="3571" y="0"/>
        <a:ext cx="3371607" cy="848696"/>
      </dsp:txXfrm>
    </dsp:sp>
    <dsp:sp modelId="{FC410F53-8D88-4C72-9FF4-AEC8F121E59F}">
      <dsp:nvSpPr>
        <dsp:cNvPr id="0" name=""/>
        <dsp:cNvSpPr/>
      </dsp:nvSpPr>
      <dsp:spPr>
        <a:xfrm>
          <a:off x="2867550" y="0"/>
          <a:ext cx="3583781" cy="848696"/>
        </a:xfrm>
        <a:prstGeom prst="chevron">
          <a:avLst/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tint val="90000"/>
              </a:srgbClr>
            </a:gs>
            <a:gs pos="48000">
              <a:srgbClr val="70AD47">
                <a:hueOff val="0"/>
                <a:satOff val="0"/>
                <a:lumOff val="0"/>
                <a:alphaOff val="0"/>
                <a:tint val="54000"/>
                <a:satMod val="14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tint val="24000"/>
                <a:satMod val="260000"/>
              </a:srgb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44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Le sujet</a:t>
          </a:r>
          <a:endParaRPr lang="fr-FR" sz="44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>
        <a:off x="3291898" y="0"/>
        <a:ext cx="2735085" cy="848696"/>
      </dsp:txXfrm>
    </dsp:sp>
    <dsp:sp modelId="{98ACD0F6-23BF-4131-921D-3094A848F1ED}">
      <dsp:nvSpPr>
        <dsp:cNvPr id="0" name=""/>
        <dsp:cNvSpPr/>
      </dsp:nvSpPr>
      <dsp:spPr>
        <a:xfrm>
          <a:off x="5737621" y="0"/>
          <a:ext cx="3583781" cy="848696"/>
        </a:xfrm>
        <a:prstGeom prst="chevron">
          <a:avLst/>
        </a:prstGeom>
        <a:solidFill>
          <a:srgbClr val="70AD47"/>
        </a:soli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4400" kern="1200" dirty="0"/>
            <a:t>Ou</a:t>
          </a:r>
          <a:endParaRPr lang="fr-FR" sz="4400" kern="1200" dirty="0"/>
        </a:p>
      </dsp:txBody>
      <dsp:txXfrm>
        <a:off x="6161969" y="0"/>
        <a:ext cx="2735085" cy="848696"/>
      </dsp:txXfrm>
    </dsp:sp>
    <dsp:sp modelId="{946BE19F-7107-4513-B705-6C8D2DE9F71A}">
      <dsp:nvSpPr>
        <dsp:cNvPr id="0" name=""/>
        <dsp:cNvSpPr/>
      </dsp:nvSpPr>
      <dsp:spPr>
        <a:xfrm>
          <a:off x="8604646" y="0"/>
          <a:ext cx="3583781" cy="848696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6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4400" kern="1200" dirty="0"/>
            <a:t>La suite</a:t>
          </a:r>
          <a:endParaRPr lang="fr-FR" sz="4400" kern="1200" dirty="0"/>
        </a:p>
      </dsp:txBody>
      <dsp:txXfrm>
        <a:off x="9028994" y="0"/>
        <a:ext cx="2735085" cy="8486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E1274-C0BE-40CA-8F5D-A3CEBF55F143}">
      <dsp:nvSpPr>
        <dsp:cNvPr id="0" name=""/>
        <dsp:cNvSpPr/>
      </dsp:nvSpPr>
      <dsp:spPr>
        <a:xfrm>
          <a:off x="3571" y="0"/>
          <a:ext cx="3583781" cy="848696"/>
        </a:xfrm>
        <a:prstGeom prst="homePlate">
          <a:avLst/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tint val="90000"/>
              </a:srgbClr>
            </a:gs>
            <a:gs pos="48000">
              <a:srgbClr val="70AD47">
                <a:hueOff val="0"/>
                <a:satOff val="0"/>
                <a:lumOff val="0"/>
                <a:alphaOff val="0"/>
                <a:tint val="54000"/>
                <a:satMod val="14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tint val="24000"/>
                <a:satMod val="260000"/>
              </a:srgb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Contexte</a:t>
          </a:r>
          <a:endParaRPr lang="fr-FR" sz="4400" kern="1200" dirty="0">
            <a:solidFill>
              <a:prstClr val="black"/>
            </a:solidFill>
            <a:latin typeface="Calibri" panose="020F0502020204030204"/>
            <a:ea typeface="+mn-ea"/>
            <a:cs typeface="+mn-cs"/>
          </a:endParaRPr>
        </a:p>
      </dsp:txBody>
      <dsp:txXfrm>
        <a:off x="3571" y="0"/>
        <a:ext cx="3371607" cy="848696"/>
      </dsp:txXfrm>
    </dsp:sp>
    <dsp:sp modelId="{FC410F53-8D88-4C72-9FF4-AEC8F121E59F}">
      <dsp:nvSpPr>
        <dsp:cNvPr id="0" name=""/>
        <dsp:cNvSpPr/>
      </dsp:nvSpPr>
      <dsp:spPr>
        <a:xfrm>
          <a:off x="2867550" y="0"/>
          <a:ext cx="3583781" cy="848696"/>
        </a:xfrm>
        <a:prstGeom prst="chevron">
          <a:avLst/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tint val="90000"/>
              </a:srgbClr>
            </a:gs>
            <a:gs pos="48000">
              <a:srgbClr val="70AD47">
                <a:hueOff val="0"/>
                <a:satOff val="0"/>
                <a:lumOff val="0"/>
                <a:alphaOff val="0"/>
                <a:tint val="54000"/>
                <a:satMod val="14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tint val="24000"/>
                <a:satMod val="260000"/>
              </a:srgb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4400" kern="1200" dirty="0"/>
            <a:t>Le sujet</a:t>
          </a:r>
          <a:endParaRPr lang="fr-FR" sz="4400" kern="1200" dirty="0"/>
        </a:p>
      </dsp:txBody>
      <dsp:txXfrm>
        <a:off x="3291898" y="0"/>
        <a:ext cx="2735085" cy="848696"/>
      </dsp:txXfrm>
    </dsp:sp>
    <dsp:sp modelId="{98ACD0F6-23BF-4131-921D-3094A848F1ED}">
      <dsp:nvSpPr>
        <dsp:cNvPr id="0" name=""/>
        <dsp:cNvSpPr/>
      </dsp:nvSpPr>
      <dsp:spPr>
        <a:xfrm>
          <a:off x="5737621" y="0"/>
          <a:ext cx="3583781" cy="848696"/>
        </a:xfrm>
        <a:prstGeom prst="chevron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0000"/>
              </a:schemeClr>
            </a:gs>
            <a:gs pos="48000">
              <a:schemeClr val="accent6">
                <a:hueOff val="0"/>
                <a:satOff val="0"/>
                <a:lumOff val="0"/>
                <a:alphaOff val="0"/>
                <a:tint val="54000"/>
                <a:satMod val="14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24000"/>
                <a:satMod val="260000"/>
              </a:schemeClr>
            </a:gs>
          </a:gsLst>
          <a:lin ang="1620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4400" kern="1200" dirty="0"/>
            <a:t>Ou</a:t>
          </a:r>
          <a:endParaRPr lang="fr-FR" sz="4400" kern="1200" dirty="0"/>
        </a:p>
      </dsp:txBody>
      <dsp:txXfrm>
        <a:off x="6161969" y="0"/>
        <a:ext cx="2735085" cy="848696"/>
      </dsp:txXfrm>
    </dsp:sp>
    <dsp:sp modelId="{946BE19F-7107-4513-B705-6C8D2DE9F71A}">
      <dsp:nvSpPr>
        <dsp:cNvPr id="0" name=""/>
        <dsp:cNvSpPr/>
      </dsp:nvSpPr>
      <dsp:spPr>
        <a:xfrm>
          <a:off x="8604646" y="0"/>
          <a:ext cx="3583781" cy="848696"/>
        </a:xfrm>
        <a:prstGeom prst="chevron">
          <a:avLst/>
        </a:prstGeom>
        <a:solidFill>
          <a:srgbClr val="70AD47"/>
        </a:soli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4400" kern="1200" dirty="0"/>
            <a:t>La suite</a:t>
          </a:r>
          <a:endParaRPr lang="fr-FR" sz="4400" kern="1200" dirty="0"/>
        </a:p>
      </dsp:txBody>
      <dsp:txXfrm>
        <a:off x="9028994" y="0"/>
        <a:ext cx="2735085" cy="848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3591-2BCD-44C9-A57C-0DC5506CA817}" type="datetimeFigureOut">
              <a:rPr lang="fr-BE" smtClean="0"/>
              <a:t>19-11-22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6880-ECF9-4120-A276-2E18195F9E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5395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3591-2BCD-44C9-A57C-0DC5506CA817}" type="datetimeFigureOut">
              <a:rPr lang="fr-BE" smtClean="0"/>
              <a:t>19-11-22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6880-ECF9-4120-A276-2E18195F9E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1867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3591-2BCD-44C9-A57C-0DC5506CA817}" type="datetimeFigureOut">
              <a:rPr lang="fr-BE" smtClean="0"/>
              <a:t>19-11-22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6880-ECF9-4120-A276-2E18195F9E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7728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3591-2BCD-44C9-A57C-0DC5506CA817}" type="datetimeFigureOut">
              <a:rPr lang="fr-BE" smtClean="0"/>
              <a:t>19-11-22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6880-ECF9-4120-A276-2E18195F9E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8089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3591-2BCD-44C9-A57C-0DC5506CA817}" type="datetimeFigureOut">
              <a:rPr lang="fr-BE" smtClean="0"/>
              <a:t>19-11-22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6880-ECF9-4120-A276-2E18195F9E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0919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3591-2BCD-44C9-A57C-0DC5506CA817}" type="datetimeFigureOut">
              <a:rPr lang="fr-BE" smtClean="0"/>
              <a:t>19-11-22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6880-ECF9-4120-A276-2E18195F9E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2914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3591-2BCD-44C9-A57C-0DC5506CA817}" type="datetimeFigureOut">
              <a:rPr lang="fr-BE" smtClean="0"/>
              <a:t>19-11-22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6880-ECF9-4120-A276-2E18195F9E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0584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3591-2BCD-44C9-A57C-0DC5506CA817}" type="datetimeFigureOut">
              <a:rPr lang="fr-BE" smtClean="0"/>
              <a:t>19-11-22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6880-ECF9-4120-A276-2E18195F9E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404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3591-2BCD-44C9-A57C-0DC5506CA817}" type="datetimeFigureOut">
              <a:rPr lang="fr-BE" smtClean="0"/>
              <a:t>19-11-22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6880-ECF9-4120-A276-2E18195F9E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9571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3591-2BCD-44C9-A57C-0DC5506CA817}" type="datetimeFigureOut">
              <a:rPr lang="fr-BE" smtClean="0"/>
              <a:t>19-11-22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6880-ECF9-4120-A276-2E18195F9E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3026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3591-2BCD-44C9-A57C-0DC5506CA817}" type="datetimeFigureOut">
              <a:rPr lang="fr-BE" smtClean="0"/>
              <a:t>19-11-22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66880-ECF9-4120-A276-2E18195F9E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657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03591-2BCD-44C9-A57C-0DC5506CA817}" type="datetimeFigureOut">
              <a:rPr lang="fr-BE" smtClean="0"/>
              <a:t>19-11-22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66880-ECF9-4120-A276-2E18195F9E5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1499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tatista.com/statistics/263977/world-grain-production-by-type/" TargetMode="External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812A506D-76DA-E30C-DBA4-7E18AA272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8"/>
            <a:ext cx="12192000" cy="6853382"/>
          </a:xfrm>
          <a:prstGeom prst="rect">
            <a:avLst/>
          </a:prstGeom>
        </p:spPr>
      </p:pic>
      <p:pic>
        <p:nvPicPr>
          <p:cNvPr id="4" name="Picture 2" descr="TWIST - Membres - University of Louvain (UCL)">
            <a:extLst>
              <a:ext uri="{FF2B5EF4-FFF2-40B4-BE49-F238E27FC236}">
                <a16:creationId xmlns:a16="http://schemas.microsoft.com/office/drawing/2014/main" id="{26D147DA-92AD-A251-6D02-7BE0A166C4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99" b="29619"/>
          <a:stretch/>
        </p:blipFill>
        <p:spPr bwMode="auto">
          <a:xfrm>
            <a:off x="9940212" y="0"/>
            <a:ext cx="2251788" cy="42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7">
            <a:extLst>
              <a:ext uri="{FF2B5EF4-FFF2-40B4-BE49-F238E27FC236}">
                <a16:creationId xmlns:a16="http://schemas.microsoft.com/office/drawing/2014/main" id="{05978FE2-B8F5-A68C-F944-BFE380AD9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0559"/>
            <a:ext cx="1736436" cy="816022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C3809178-0284-9BE2-587E-4E540113F831}"/>
              </a:ext>
            </a:extLst>
          </p:cNvPr>
          <p:cNvSpPr txBox="1">
            <a:spLocks/>
          </p:cNvSpPr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BE" sz="4700" i="1" dirty="0">
                <a:solidFill>
                  <a:srgbClr val="FFFFFF"/>
                </a:solidFill>
                <a:ea typeface="+mj-lt"/>
                <a:cs typeface="+mj-lt"/>
              </a:rPr>
              <a:t>Modélisation Sorgho</a:t>
            </a:r>
            <a:endParaRPr lang="fr-BE" sz="4700" dirty="0">
              <a:solidFill>
                <a:srgbClr val="FFFFFF"/>
              </a:solidFill>
              <a:ea typeface="+mj-lt"/>
              <a:cs typeface="+mj-lt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2832832-A48B-8FCF-CC42-25887E0FF602}"/>
              </a:ext>
            </a:extLst>
          </p:cNvPr>
          <p:cNvSpPr txBox="1"/>
          <p:nvPr/>
        </p:nvSpPr>
        <p:spPr>
          <a:xfrm>
            <a:off x="0" y="6207051"/>
            <a:ext cx="350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chemeClr val="bg1"/>
                </a:solidFill>
              </a:rPr>
              <a:t>Nicolas Degives</a:t>
            </a:r>
          </a:p>
          <a:p>
            <a:r>
              <a:rPr lang="fr-BE" dirty="0">
                <a:solidFill>
                  <a:schemeClr val="bg1"/>
                </a:solidFill>
              </a:rPr>
              <a:t>Promoteur : Guillaume </a:t>
            </a:r>
            <a:r>
              <a:rPr lang="fr-BE" dirty="0" err="1">
                <a:solidFill>
                  <a:schemeClr val="bg1"/>
                </a:solidFill>
              </a:rPr>
              <a:t>Lobet</a:t>
            </a:r>
            <a:endParaRPr lang="fr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01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EEB4AAD-BA2F-7B81-7859-781A6F0D73AB}"/>
              </a:ext>
            </a:extLst>
          </p:cNvPr>
          <p:cNvSpPr txBox="1"/>
          <p:nvPr/>
        </p:nvSpPr>
        <p:spPr>
          <a:xfrm>
            <a:off x="6317672" y="4313382"/>
            <a:ext cx="54494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Pk le sorgho ?</a:t>
            </a:r>
          </a:p>
          <a:p>
            <a:r>
              <a:rPr lang="fr-BE" dirty="0"/>
              <a:t>Importance de la culture de sorgho (5 </a:t>
            </a:r>
            <a:r>
              <a:rPr lang="fr-BE" dirty="0" err="1"/>
              <a:t>ème</a:t>
            </a:r>
            <a:r>
              <a:rPr lang="fr-BE" dirty="0"/>
              <a:t> mondiale)</a:t>
            </a:r>
          </a:p>
          <a:p>
            <a:r>
              <a:rPr lang="fr-BE" dirty="0"/>
              <a:t>Caractéristique intéressante du sorgho (résilience)</a:t>
            </a:r>
          </a:p>
          <a:p>
            <a:r>
              <a:rPr lang="fr-BE" dirty="0"/>
              <a:t>La variabilité génétique du sorgho ajd</a:t>
            </a:r>
          </a:p>
          <a:p>
            <a:r>
              <a:rPr lang="fr-BE" dirty="0"/>
              <a:t>Pk les racines ?</a:t>
            </a:r>
          </a:p>
          <a:p>
            <a:r>
              <a:rPr lang="fr-BE" dirty="0"/>
              <a:t>Bcp études parties aérienne mais peu sur les racines.</a:t>
            </a:r>
          </a:p>
          <a:p>
            <a:r>
              <a:rPr lang="fr-BE" dirty="0"/>
              <a:t>Résilience en eau implique de s’y intéresser car ca part de la 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384794C-CA52-A73C-B839-3AF4027B9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837" y="917793"/>
            <a:ext cx="4697805" cy="609096"/>
          </a:xfrm>
        </p:spPr>
        <p:txBody>
          <a:bodyPr>
            <a:normAutofit/>
          </a:bodyPr>
          <a:lstStyle/>
          <a:p>
            <a:r>
              <a:rPr lang="fr-BE" sz="2800" dirty="0"/>
              <a:t>Recherche de résilience</a:t>
            </a:r>
            <a:endParaRPr lang="fr-FR" sz="2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22018D9-1408-F282-0EED-2ED439076AA9}"/>
              </a:ext>
            </a:extLst>
          </p:cNvPr>
          <p:cNvSpPr txBox="1"/>
          <p:nvPr/>
        </p:nvSpPr>
        <p:spPr>
          <a:xfrm>
            <a:off x="424873" y="2226679"/>
            <a:ext cx="4899589" cy="18774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BE" sz="2000" b="1" dirty="0"/>
              <a:t>Plus de sécheresse estivale donc faudrait identifier les traits </a:t>
            </a:r>
            <a:r>
              <a:rPr lang="fr-BE" sz="2000" b="1" dirty="0" err="1"/>
              <a:t>architectureaux</a:t>
            </a:r>
            <a:r>
              <a:rPr lang="fr-BE" sz="2000" b="1" dirty="0"/>
              <a:t> et ou anatomique racinaire qui améliore le résilience hydrique</a:t>
            </a:r>
            <a:endParaRPr lang="fr-BE" sz="2000" dirty="0">
              <a:ea typeface="Calibri"/>
              <a:cs typeface="Calibri"/>
            </a:endParaRPr>
          </a:p>
          <a:p>
            <a:endParaRPr lang="fr-BE" dirty="0"/>
          </a:p>
          <a:p>
            <a:pPr lvl="1"/>
            <a:endParaRPr lang="fr-FR" dirty="0"/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8FDBD53E-7830-2036-670A-A0F87F500A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7078652"/>
              </p:ext>
            </p:extLst>
          </p:nvPr>
        </p:nvGraphicFramePr>
        <p:xfrm>
          <a:off x="0" y="0"/>
          <a:ext cx="12192000" cy="848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38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7FC05C94-5F8C-13DC-95B8-492108E689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2823870"/>
              </p:ext>
            </p:extLst>
          </p:nvPr>
        </p:nvGraphicFramePr>
        <p:xfrm>
          <a:off x="0" y="0"/>
          <a:ext cx="12192000" cy="848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re 1">
            <a:extLst>
              <a:ext uri="{FF2B5EF4-FFF2-40B4-BE49-F238E27FC236}">
                <a16:creationId xmlns:a16="http://schemas.microsoft.com/office/drawing/2014/main" id="{D46CB869-0983-4035-AA1A-8D94FF405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837" y="917793"/>
            <a:ext cx="4697805" cy="609096"/>
          </a:xfrm>
        </p:spPr>
        <p:txBody>
          <a:bodyPr>
            <a:normAutofit/>
          </a:bodyPr>
          <a:lstStyle/>
          <a:p>
            <a:r>
              <a:rPr lang="fr-BE" sz="2800" dirty="0" err="1"/>
              <a:t>Why</a:t>
            </a:r>
            <a:r>
              <a:rPr lang="fr-BE" sz="2800" dirty="0"/>
              <a:t> the Sorgho ?</a:t>
            </a:r>
            <a:endParaRPr lang="fr-FR" sz="2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C58C5C7-9AB1-7850-4C8A-A9EA7C007D46}"/>
              </a:ext>
            </a:extLst>
          </p:cNvPr>
          <p:cNvSpPr txBox="1"/>
          <p:nvPr/>
        </p:nvSpPr>
        <p:spPr>
          <a:xfrm>
            <a:off x="424873" y="2226679"/>
            <a:ext cx="5255491" cy="40318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/>
              <a:t>Fifth most produced cereal in the world</a:t>
            </a:r>
          </a:p>
          <a:p>
            <a:endParaRPr lang="en-US" sz="2000" dirty="0">
              <a:ea typeface="Calibri"/>
              <a:cs typeface="Calibri"/>
            </a:endParaRPr>
          </a:p>
          <a:p>
            <a:r>
              <a:rPr lang="fr-BE" sz="2000" b="1" dirty="0">
                <a:ea typeface="Calibri"/>
                <a:cs typeface="Calibri"/>
              </a:rPr>
              <a:t>Multiple uses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a typeface="Calibri"/>
                <a:cs typeface="Calibri"/>
              </a:rPr>
              <a:t>Human food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a typeface="Calibri"/>
                <a:cs typeface="Calibri"/>
              </a:rPr>
              <a:t>Forage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a typeface="Calibri"/>
                <a:cs typeface="Calibri"/>
              </a:rPr>
              <a:t>Industry</a:t>
            </a:r>
          </a:p>
          <a:p>
            <a:endParaRPr lang="en-US" sz="2000" dirty="0">
              <a:ea typeface="Calibri"/>
              <a:cs typeface="Calibri"/>
            </a:endParaRPr>
          </a:p>
          <a:p>
            <a:r>
              <a:rPr lang="en-US" sz="2000" b="1" dirty="0">
                <a:ea typeface="Calibri"/>
                <a:cs typeface="Calibri"/>
              </a:rPr>
              <a:t>Good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a typeface="Calibri"/>
                <a:cs typeface="Calibri"/>
              </a:rPr>
              <a:t>Water resilience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ea typeface="Calibri"/>
                <a:cs typeface="Calibri"/>
              </a:rPr>
              <a:t>Peu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d’engrais</a:t>
            </a:r>
            <a:endParaRPr lang="en-US" sz="2000" dirty="0">
              <a:ea typeface="Calibri"/>
              <a:cs typeface="Calibri"/>
            </a:endParaRPr>
          </a:p>
          <a:p>
            <a:r>
              <a:rPr lang="fr-BE" sz="2000" dirty="0">
                <a:ea typeface="Calibri"/>
                <a:cs typeface="Calibri"/>
              </a:rPr>
              <a:t>Remplace le maïs ?</a:t>
            </a:r>
          </a:p>
          <a:p>
            <a:endParaRPr lang="fr-BE" dirty="0"/>
          </a:p>
          <a:p>
            <a:pPr lvl="1"/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D6F5488-3AF8-0ABE-3653-56BE3C3E37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1371" y="1222341"/>
            <a:ext cx="4698616" cy="293237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32BEB7F-6953-F20F-67C9-7E2BB38C0974}"/>
              </a:ext>
            </a:extLst>
          </p:cNvPr>
          <p:cNvSpPr txBox="1"/>
          <p:nvPr/>
        </p:nvSpPr>
        <p:spPr>
          <a:xfrm>
            <a:off x="7180970" y="4154714"/>
            <a:ext cx="41194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1600" dirty="0"/>
              <a:t>Worldwide production of grain in 2021/22</a:t>
            </a:r>
          </a:p>
          <a:p>
            <a:pPr algn="ctr"/>
            <a:r>
              <a:rPr lang="fr-BE" sz="600" dirty="0"/>
              <a:t>Source : </a:t>
            </a:r>
            <a:r>
              <a:rPr lang="fr-BE" sz="600" dirty="0">
                <a:hlinkClick r:id="rId8"/>
              </a:rPr>
              <a:t>https://www.statista.com/statistics/263977/world-grain-production-by-type/</a:t>
            </a:r>
            <a:endParaRPr lang="fr-BE" sz="600" dirty="0"/>
          </a:p>
          <a:p>
            <a:endParaRPr lang="fr-BE" sz="800" dirty="0"/>
          </a:p>
        </p:txBody>
      </p:sp>
    </p:spTree>
    <p:extLst>
      <p:ext uri="{BB962C8B-B14F-4D97-AF65-F5344CB8AC3E}">
        <p14:creationId xmlns:p14="http://schemas.microsoft.com/office/powerpoint/2010/main" val="423275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46CB869-0983-4035-AA1A-8D94FF405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837" y="917793"/>
            <a:ext cx="4697805" cy="609096"/>
          </a:xfrm>
        </p:spPr>
        <p:txBody>
          <a:bodyPr>
            <a:normAutofit/>
          </a:bodyPr>
          <a:lstStyle/>
          <a:p>
            <a:r>
              <a:rPr lang="fr-BE" sz="2800" dirty="0" err="1"/>
              <a:t>Why</a:t>
            </a:r>
            <a:r>
              <a:rPr lang="fr-BE" sz="2800" dirty="0"/>
              <a:t> the </a:t>
            </a:r>
            <a:r>
              <a:rPr lang="fr-BE" sz="2800" dirty="0" err="1"/>
              <a:t>roots</a:t>
            </a:r>
            <a:r>
              <a:rPr lang="fr-BE" sz="2800" dirty="0"/>
              <a:t> ?</a:t>
            </a:r>
            <a:endParaRPr lang="fr-FR" sz="2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C58C5C7-9AB1-7850-4C8A-A9EA7C007D46}"/>
              </a:ext>
            </a:extLst>
          </p:cNvPr>
          <p:cNvSpPr txBox="1"/>
          <p:nvPr/>
        </p:nvSpPr>
        <p:spPr>
          <a:xfrm>
            <a:off x="7292411" y="4775916"/>
            <a:ext cx="4899589" cy="24929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BE" sz="2000" b="1" dirty="0"/>
              <a:t>Besoin actuelle de résilience hydrique a cause des été.</a:t>
            </a:r>
          </a:p>
          <a:p>
            <a:r>
              <a:rPr lang="fr-BE" sz="2000" b="1" dirty="0">
                <a:ea typeface="Calibri"/>
                <a:cs typeface="Calibri"/>
              </a:rPr>
              <a:t>Racine sont au centre du système hydrique des ^plantes</a:t>
            </a:r>
          </a:p>
          <a:p>
            <a:r>
              <a:rPr lang="fr-BE" sz="2000" b="1" dirty="0">
                <a:ea typeface="Calibri"/>
                <a:cs typeface="Calibri"/>
              </a:rPr>
              <a:t>Très peu d’études et de connaissances sur les racines </a:t>
            </a:r>
            <a:endParaRPr lang="fr-BE" sz="2000" dirty="0">
              <a:ea typeface="Calibri"/>
              <a:cs typeface="Calibri"/>
            </a:endParaRPr>
          </a:p>
          <a:p>
            <a:endParaRPr lang="fr-BE" dirty="0"/>
          </a:p>
          <a:p>
            <a:pPr lvl="1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DD02244-BF55-0566-FCEF-D5A65D16B6FA}"/>
              </a:ext>
            </a:extLst>
          </p:cNvPr>
          <p:cNvSpPr txBox="1"/>
          <p:nvPr/>
        </p:nvSpPr>
        <p:spPr>
          <a:xfrm>
            <a:off x="424873" y="2226679"/>
            <a:ext cx="5255491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BE" sz="2000" b="1" dirty="0"/>
              <a:t>Roots are the </a:t>
            </a:r>
          </a:p>
          <a:p>
            <a:r>
              <a:rPr lang="fr-BE" sz="2000" b="1" dirty="0">
                <a:ea typeface="Calibri"/>
                <a:cs typeface="Calibri"/>
              </a:rPr>
              <a:t>Racine sont à la base du prélèvement d’eau </a:t>
            </a:r>
          </a:p>
          <a:p>
            <a:endParaRPr lang="fr-BE" sz="2000" dirty="0">
              <a:ea typeface="Calibri"/>
              <a:cs typeface="Calibri"/>
            </a:endParaRPr>
          </a:p>
          <a:p>
            <a:endParaRPr lang="fr-BE" dirty="0"/>
          </a:p>
          <a:p>
            <a:pPr lvl="1"/>
            <a:endParaRPr lang="fr-FR" dirty="0"/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3CB21647-9693-BAEB-06F2-2418CB5DBE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2852396"/>
              </p:ext>
            </p:extLst>
          </p:nvPr>
        </p:nvGraphicFramePr>
        <p:xfrm>
          <a:off x="0" y="0"/>
          <a:ext cx="12192000" cy="848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836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92A8469-E937-8CDB-7D62-0C6026E445D1}"/>
              </a:ext>
            </a:extLst>
          </p:cNvPr>
          <p:cNvSpPr txBox="1"/>
          <p:nvPr/>
        </p:nvSpPr>
        <p:spPr>
          <a:xfrm>
            <a:off x="6096000" y="4535055"/>
            <a:ext cx="54494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Sélection de 6 génotype car data CIPF</a:t>
            </a:r>
          </a:p>
          <a:p>
            <a:r>
              <a:rPr lang="fr-BE" dirty="0"/>
              <a:t>Analyse rapide des résultat CIPF pour partie aérienne</a:t>
            </a:r>
          </a:p>
          <a:p>
            <a:r>
              <a:rPr lang="fr-BE" dirty="0"/>
              <a:t>Récupération des racines</a:t>
            </a:r>
          </a:p>
          <a:p>
            <a:r>
              <a:rPr lang="fr-BE" dirty="0"/>
              <a:t>Scan des racines</a:t>
            </a:r>
          </a:p>
          <a:p>
            <a:endParaRPr lang="fr-BE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E58E420F-854F-E1B6-0E60-59A10DDB8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837" y="917793"/>
            <a:ext cx="4697805" cy="609096"/>
          </a:xfrm>
        </p:spPr>
        <p:txBody>
          <a:bodyPr>
            <a:normAutofit/>
          </a:bodyPr>
          <a:lstStyle/>
          <a:p>
            <a:r>
              <a:rPr lang="fr-BE" sz="2800" dirty="0"/>
              <a:t>Génotype</a:t>
            </a:r>
            <a:endParaRPr lang="fr-FR" sz="28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5833507-8EB2-D5EB-0CA4-9495EB287913}"/>
              </a:ext>
            </a:extLst>
          </p:cNvPr>
          <p:cNvSpPr txBox="1"/>
          <p:nvPr/>
        </p:nvSpPr>
        <p:spPr>
          <a:xfrm>
            <a:off x="424873" y="2226679"/>
            <a:ext cx="4899589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BE" sz="2000" b="1" dirty="0"/>
              <a:t>Résultats CIPF</a:t>
            </a:r>
          </a:p>
          <a:p>
            <a:r>
              <a:rPr lang="fr-BE" sz="2000" b="1" dirty="0">
                <a:ea typeface="Calibri"/>
                <a:cs typeface="Calibri"/>
              </a:rPr>
              <a:t>Choix de 6 génotypes</a:t>
            </a:r>
          </a:p>
          <a:p>
            <a:r>
              <a:rPr lang="fr-BE" sz="2000" b="1" dirty="0">
                <a:ea typeface="Calibri"/>
                <a:cs typeface="Calibri"/>
              </a:rPr>
              <a:t>Résultats aérien</a:t>
            </a:r>
            <a:endParaRPr lang="fr-BE" sz="2000" dirty="0">
              <a:ea typeface="Calibri"/>
              <a:cs typeface="Calibri"/>
            </a:endParaRPr>
          </a:p>
          <a:p>
            <a:endParaRPr lang="fr-BE" dirty="0"/>
          </a:p>
          <a:p>
            <a:pPr lvl="1"/>
            <a:endParaRPr lang="fr-FR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72FC710E-6C79-909E-CEE5-BE06922572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5352805"/>
              </p:ext>
            </p:extLst>
          </p:nvPr>
        </p:nvGraphicFramePr>
        <p:xfrm>
          <a:off x="0" y="0"/>
          <a:ext cx="12192000" cy="848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126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92A8469-E937-8CDB-7D62-0C6026E445D1}"/>
              </a:ext>
            </a:extLst>
          </p:cNvPr>
          <p:cNvSpPr txBox="1"/>
          <p:nvPr/>
        </p:nvSpPr>
        <p:spPr>
          <a:xfrm>
            <a:off x="6096000" y="4535055"/>
            <a:ext cx="54494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Sélection de 6 génotype car data CIPF</a:t>
            </a:r>
          </a:p>
          <a:p>
            <a:r>
              <a:rPr lang="fr-BE" dirty="0"/>
              <a:t>Analyse rapide des résultat CIPF pour partie aérienne</a:t>
            </a:r>
          </a:p>
          <a:p>
            <a:r>
              <a:rPr lang="fr-BE" dirty="0"/>
              <a:t>Récupération des racines</a:t>
            </a:r>
          </a:p>
          <a:p>
            <a:r>
              <a:rPr lang="fr-BE" dirty="0"/>
              <a:t>Scan des racines</a:t>
            </a:r>
          </a:p>
          <a:p>
            <a:endParaRPr lang="fr-BE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E58E420F-854F-E1B6-0E60-59A10DDB8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837" y="917793"/>
            <a:ext cx="4697805" cy="609096"/>
          </a:xfrm>
        </p:spPr>
        <p:txBody>
          <a:bodyPr>
            <a:normAutofit/>
          </a:bodyPr>
          <a:lstStyle/>
          <a:p>
            <a:r>
              <a:rPr lang="fr-BE" sz="2800" dirty="0"/>
              <a:t>Echantillon</a:t>
            </a:r>
            <a:endParaRPr lang="fr-FR" sz="28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5833507-8EB2-D5EB-0CA4-9495EB287913}"/>
              </a:ext>
            </a:extLst>
          </p:cNvPr>
          <p:cNvSpPr txBox="1"/>
          <p:nvPr/>
        </p:nvSpPr>
        <p:spPr>
          <a:xfrm>
            <a:off x="424873" y="2226679"/>
            <a:ext cx="4899589" cy="12618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BE" sz="2000" b="1" dirty="0"/>
              <a:t>Récupération et scan des racines</a:t>
            </a:r>
          </a:p>
          <a:p>
            <a:endParaRPr lang="fr-BE" sz="2000" dirty="0">
              <a:ea typeface="Calibri"/>
              <a:cs typeface="Calibri"/>
            </a:endParaRPr>
          </a:p>
          <a:p>
            <a:endParaRPr lang="fr-BE" dirty="0"/>
          </a:p>
          <a:p>
            <a:pPr lvl="1"/>
            <a:endParaRPr lang="fr-FR" dirty="0"/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4D22E749-B9C5-F565-B126-F52B90254A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0181376"/>
              </p:ext>
            </p:extLst>
          </p:nvPr>
        </p:nvGraphicFramePr>
        <p:xfrm>
          <a:off x="0" y="0"/>
          <a:ext cx="12192000" cy="848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4876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23E78B0-5E0E-68C9-B1DE-3515ACC80403}"/>
              </a:ext>
            </a:extLst>
          </p:cNvPr>
          <p:cNvSpPr txBox="1"/>
          <p:nvPr/>
        </p:nvSpPr>
        <p:spPr>
          <a:xfrm>
            <a:off x="314036" y="1283854"/>
            <a:ext cx="7232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Analyse des racines via image J pour modéliser le système racinaire</a:t>
            </a:r>
          </a:p>
          <a:p>
            <a:r>
              <a:rPr lang="fr-BE" dirty="0"/>
              <a:t>Prise en main de la modélisation</a:t>
            </a:r>
          </a:p>
          <a:p>
            <a:r>
              <a:rPr lang="fr-BE" dirty="0"/>
              <a:t>Analyse de l’architecture et peut être l’anatomie au Q2 en </a:t>
            </a:r>
            <a:r>
              <a:rPr lang="fr-BE" dirty="0" err="1"/>
              <a:t>rizhotron</a:t>
            </a:r>
            <a:r>
              <a:rPr lang="fr-BE" dirty="0"/>
              <a:t>.</a:t>
            </a:r>
          </a:p>
          <a:p>
            <a:endParaRPr lang="fr-BE" dirty="0"/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2BB5978F-B7EA-E591-D6DA-98F90160C3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3372101"/>
              </p:ext>
            </p:extLst>
          </p:nvPr>
        </p:nvGraphicFramePr>
        <p:xfrm>
          <a:off x="0" y="0"/>
          <a:ext cx="12192000" cy="848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0986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mbre extrême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</TotalTime>
  <Words>299</Words>
  <Application>Microsoft Office PowerPoint</Application>
  <PresentationFormat>Grand écran</PresentationFormat>
  <Paragraphs>75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Présentation PowerPoint</vt:lpstr>
      <vt:lpstr>Recherche de résilience</vt:lpstr>
      <vt:lpstr>Why the Sorgho ?</vt:lpstr>
      <vt:lpstr>Why the roots ?</vt:lpstr>
      <vt:lpstr>Génotype</vt:lpstr>
      <vt:lpstr>Echantillon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Degives</dc:creator>
  <cp:lastModifiedBy>Nicolas Degives</cp:lastModifiedBy>
  <cp:revision>6</cp:revision>
  <dcterms:created xsi:type="dcterms:W3CDTF">2022-11-19T14:32:16Z</dcterms:created>
  <dcterms:modified xsi:type="dcterms:W3CDTF">2022-11-19T20:53:01Z</dcterms:modified>
</cp:coreProperties>
</file>