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9" r:id="rId4"/>
    <p:sldId id="260" r:id="rId5"/>
    <p:sldId id="267" r:id="rId6"/>
    <p:sldId id="268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3"/>
    <p:restoredTop sz="86418"/>
  </p:normalViewPr>
  <p:slideViewPr>
    <p:cSldViewPr snapToGrid="0" snapToObjects="1">
      <p:cViewPr varScale="1">
        <p:scale>
          <a:sx n="110" d="100"/>
          <a:sy n="110" d="100"/>
        </p:scale>
        <p:origin x="46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B8655-3E04-0D4B-B69E-C0AD2CC9C68E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C7844-675E-FE40-94C7-6D1618F5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8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C7844-675E-FE40-94C7-6D1618F5DB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88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C7844-675E-FE40-94C7-6D1618F5D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6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F316-5022-244F-8599-5792678E5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GB" sz="4800" b="1" dirty="0">
                <a:latin typeface="Calibri" panose="020F0502020204030204" pitchFamily="34" charset="0"/>
                <a:cs typeface="Calibri" panose="020F0502020204030204" pitchFamily="34" charset="0"/>
              </a:rPr>
              <a:t>Pneumonia   Diagnosis using   X-Rays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2C540D-0FCF-9842-8DFE-DCC81ECC3234}"/>
              </a:ext>
            </a:extLst>
          </p:cNvPr>
          <p:cNvSpPr txBox="1"/>
          <p:nvPr/>
        </p:nvSpPr>
        <p:spPr>
          <a:xfrm>
            <a:off x="544749" y="4922196"/>
            <a:ext cx="3414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Presented by Nuno Delgado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May 6,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9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7070C-F8EF-3746-9C5A-85ADEE6AE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67371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understanding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008337-DD67-6D46-B95D-C22850758D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261552"/>
            <a:ext cx="4744769" cy="288698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C40A4E-2CD3-3443-AE13-D2EE67981C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295072"/>
            <a:ext cx="4645025" cy="2886982"/>
          </a:xfrm>
        </p:spPr>
      </p:pic>
    </p:spTree>
    <p:extLst>
      <p:ext uri="{BB962C8B-B14F-4D97-AF65-F5344CB8AC3E}">
        <p14:creationId xmlns:p14="http://schemas.microsoft.com/office/powerpoint/2010/main" val="166523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808E-3A77-ED4A-B943-C796976C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9782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50D5-2A64-5547-B42C-38D3C07C3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855" y="2064370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problem does this analysis try to solve?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accurate is the model in recognizing a pneumonia case?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much is the cost in case of an error?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68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1D57-D17A-FC4A-AF75-E891D017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problem does this analysis try to solve?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2B35C-3DCD-A245-99BD-AFC3EE943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risk of pneumonia is immense for many, especially in developing nations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WHO estimates that over 4 million premature deaths occur annually from household air pollution-related diseases including pneumonia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problem can be further aggravated due to the lack of medical resources and personnel.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Africa’s 57 nations, a gap of 2.3 million doctors and nurses exists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1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6FE0-3219-5D4C-8231-94E968B0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accurate is the model 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recognising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pneumonia case?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52CA13-1EB5-9D44-BD0C-CEF79A9A8C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06840" y="2011363"/>
            <a:ext cx="3926945" cy="34480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EEDA72-0A72-1E4F-B6E0-D2FA1F3CA8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309325"/>
            <a:ext cx="4645025" cy="2858476"/>
          </a:xfrm>
        </p:spPr>
      </p:pic>
    </p:spTree>
    <p:extLst>
      <p:ext uri="{BB962C8B-B14F-4D97-AF65-F5344CB8AC3E}">
        <p14:creationId xmlns:p14="http://schemas.microsoft.com/office/powerpoint/2010/main" val="301199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EACD-E21E-1C49-83A1-8D7EDC1E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much is the cost in case of an error?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60B5A-5AD8-6A4C-B2C0-79B801336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424805"/>
            <a:ext cx="9603275" cy="3450613"/>
          </a:xfrm>
        </p:spPr>
        <p:txBody>
          <a:bodyPr/>
          <a:lstStyle/>
          <a:p>
            <a:r>
              <a:rPr lang="en-US" dirty="0"/>
              <a:t>The model predicted a normal case but in the reality the patient was diagnosed with pneumonia,  this scenario could have a cost up to 100.000 US dollars</a:t>
            </a:r>
          </a:p>
          <a:p>
            <a:endParaRPr lang="en-US" dirty="0"/>
          </a:p>
          <a:p>
            <a:r>
              <a:rPr lang="en-US" dirty="0"/>
              <a:t>The model predicted a pneumonia case and the patient was normal, in this case the costs would be a considerable lower cost up to 500 US dollars</a:t>
            </a:r>
          </a:p>
        </p:txBody>
      </p:sp>
    </p:spTree>
    <p:extLst>
      <p:ext uri="{BB962C8B-B14F-4D97-AF65-F5344CB8AC3E}">
        <p14:creationId xmlns:p14="http://schemas.microsoft.com/office/powerpoint/2010/main" val="100859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855495-1F30-CA48-AE43-0581607FD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81" y="359517"/>
            <a:ext cx="9565532" cy="4734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ED5844-2B95-2C43-8052-29AF6AF1333A}"/>
              </a:ext>
            </a:extLst>
          </p:cNvPr>
          <p:cNvSpPr txBox="1"/>
          <p:nvPr/>
        </p:nvSpPr>
        <p:spPr>
          <a:xfrm>
            <a:off x="8900808" y="5369667"/>
            <a:ext cx="302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Thank You for your Attention!!</a:t>
            </a:r>
          </a:p>
        </p:txBody>
      </p:sp>
    </p:spTree>
    <p:extLst>
      <p:ext uri="{BB962C8B-B14F-4D97-AF65-F5344CB8AC3E}">
        <p14:creationId xmlns:p14="http://schemas.microsoft.com/office/powerpoint/2010/main" val="27097690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786</TotalTime>
  <Words>204</Words>
  <Application>Microsoft Macintosh PowerPoint</Application>
  <PresentationFormat>Widescreen</PresentationFormat>
  <Paragraphs>25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Pneumonia   Diagnosis using   X-Rays</vt:lpstr>
      <vt:lpstr>Data understanding</vt:lpstr>
      <vt:lpstr>BUSINESS QUESTIONS</vt:lpstr>
      <vt:lpstr>What problem does this analysis try to solve? </vt:lpstr>
      <vt:lpstr>How accurate is the model in recognising a pneumonia case?</vt:lpstr>
      <vt:lpstr>How much is the cost in case of an error?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Pneumonia   Diagnosis using   X-Rays</dc:title>
  <dc:creator>Nuno Delgado</dc:creator>
  <cp:lastModifiedBy>Nuno Delgado</cp:lastModifiedBy>
  <cp:revision>18</cp:revision>
  <dcterms:created xsi:type="dcterms:W3CDTF">2020-05-06T05:32:39Z</dcterms:created>
  <dcterms:modified xsi:type="dcterms:W3CDTF">2020-05-06T18:39:03Z</dcterms:modified>
</cp:coreProperties>
</file>