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86401"/>
  </p:normalViewPr>
  <p:slideViewPr>
    <p:cSldViewPr snapToGrid="0" snapToObjects="1">
      <p:cViewPr varScale="1">
        <p:scale>
          <a:sx n="109" d="100"/>
          <a:sy n="109" d="100"/>
        </p:scale>
        <p:origin x="4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90E31-2DA8-7241-95A6-0AB275EFF093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238A-A595-4241-B243-E55E6A32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A238A-A595-4241-B243-E55E6A324F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6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A238A-A595-4241-B243-E55E6A324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A238A-A595-4241-B243-E55E6A324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A238A-A595-4241-B243-E55E6A324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5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A238A-A595-4241-B243-E55E6A324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A238A-A595-4241-B243-E55E6A324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89B66-FB09-7844-A4A7-157828D9FB41}"/>
              </a:ext>
            </a:extLst>
          </p:cNvPr>
          <p:cNvSpPr txBox="1"/>
          <p:nvPr/>
        </p:nvSpPr>
        <p:spPr>
          <a:xfrm>
            <a:off x="778476" y="4757351"/>
            <a:ext cx="48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Nuno Delgado</a:t>
            </a:r>
          </a:p>
          <a:p>
            <a:r>
              <a:rPr lang="en-US" dirty="0"/>
              <a:t>June 4,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FA4FD-61EC-C44A-A182-BED4DAC06538}"/>
              </a:ext>
            </a:extLst>
          </p:cNvPr>
          <p:cNvSpPr txBox="1"/>
          <p:nvPr/>
        </p:nvSpPr>
        <p:spPr>
          <a:xfrm>
            <a:off x="2622884" y="1674674"/>
            <a:ext cx="7519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Food Ingredients </a:t>
            </a:r>
          </a:p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203293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069E-421A-214D-8D92-835F670A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224" y="1179336"/>
            <a:ext cx="9603275" cy="637674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A47E0-3DA6-2F4C-A4A4-6F7872DFA986}"/>
              </a:ext>
            </a:extLst>
          </p:cNvPr>
          <p:cNvSpPr txBox="1"/>
          <p:nvPr/>
        </p:nvSpPr>
        <p:spPr>
          <a:xfrm>
            <a:off x="1055077" y="2274277"/>
            <a:ext cx="5337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and more people is getting into the culinary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looking for help on routine meals with a integrated system(recognition ingredients + recommendation recipes)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this project will be focus on the first part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high accurate image recognition model, good enough to be used  </a:t>
            </a:r>
            <a:r>
              <a:rPr lang="en-US"/>
              <a:t>in a model deployment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F712A-0100-1F47-9910-C726BABB3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1861" y="2557155"/>
            <a:ext cx="4875062" cy="1967954"/>
          </a:xfrm>
        </p:spPr>
      </p:pic>
    </p:spTree>
    <p:extLst>
      <p:ext uri="{BB962C8B-B14F-4D97-AF65-F5344CB8AC3E}">
        <p14:creationId xmlns:p14="http://schemas.microsoft.com/office/powerpoint/2010/main" val="46862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00C6-4954-E145-A7A5-FD8426C5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8937"/>
            <a:ext cx="9603275" cy="734817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474D4-7B83-234E-9259-B27DCADC6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79" r="14671"/>
          <a:stretch/>
        </p:blipFill>
        <p:spPr>
          <a:xfrm>
            <a:off x="6928339" y="2395968"/>
            <a:ext cx="4199331" cy="26910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CD993-846D-3F4E-B289-48BFEA1A07C7}"/>
              </a:ext>
            </a:extLst>
          </p:cNvPr>
          <p:cNvSpPr txBox="1"/>
          <p:nvPr/>
        </p:nvSpPr>
        <p:spPr>
          <a:xfrm>
            <a:off x="1451579" y="2033339"/>
            <a:ext cx="5476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has </a:t>
            </a:r>
            <a:r>
              <a:rPr lang="en-GB" dirty="0"/>
              <a:t>approximately 5,530 images of 63 food ingredients primarily obtained from a combination of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ingredients are divided by 3 main groups Meat, Grains and Fruits/Vegetables.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three groups represent the main part of the food pyramid and are essential for the most part of the recipes.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9427-2F1D-DC42-B60F-DE32D608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5189"/>
            <a:ext cx="9603275" cy="63856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A0EC9-EE6C-8D44-A863-37C091601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3" t="2828" r="11436" b="4185"/>
          <a:stretch/>
        </p:blipFill>
        <p:spPr>
          <a:xfrm>
            <a:off x="8160205" y="2822582"/>
            <a:ext cx="3316688" cy="2227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82951A-E0D2-5F4C-90F5-386E8DC645C3}"/>
              </a:ext>
            </a:extLst>
          </p:cNvPr>
          <p:cNvSpPr txBox="1"/>
          <p:nvPr/>
        </p:nvSpPr>
        <p:spPr>
          <a:xfrm>
            <a:off x="1562686" y="2223867"/>
            <a:ext cx="6460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tackle the problem of food ingredients recognition as a multi-class learning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propose a method for adapting a highly performing state of the art CNN in order to act as a multi-class predictor for learning food ingredients in terms of their nature.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order to carry out the modelling, I split the final dataset into 3 subsets. Train (3587 images), Validation(471 images) and Test (544 images).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modeling</a:t>
            </a:r>
            <a:r>
              <a:rPr lang="en-GB" dirty="0"/>
              <a:t> based on three models, two of them were used to improve the accuracy score of the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40797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4394-2F40-6240-B0FA-15B90EC7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9095"/>
            <a:ext cx="9603275" cy="674659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9D215-21AD-FF4F-AAAA-B64B7345A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6" t="9260" r="15024" b="6980"/>
          <a:stretch/>
        </p:blipFill>
        <p:spPr>
          <a:xfrm>
            <a:off x="7862852" y="2814121"/>
            <a:ext cx="3063053" cy="1992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24BAB-4815-8A43-8F11-DB4A08018C81}"/>
              </a:ext>
            </a:extLst>
          </p:cNvPr>
          <p:cNvSpPr txBox="1"/>
          <p:nvPr/>
        </p:nvSpPr>
        <p:spPr>
          <a:xfrm>
            <a:off x="1078523" y="2286000"/>
            <a:ext cx="6670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analysing the three models, the model that shows better performance is the baseline model, more stable, high accuracy and low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evaluate the winning model, I used Average precision because gives the average precision at all such possible thresholds and Precision-Recall 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project, is an useful measure of success of prediction because the classes are imbalanced and I am not aiming any specific decision threshold.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7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6E76-901F-434B-8B71-50DEB601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/>
          <a:lstStyle/>
          <a:p>
            <a:r>
              <a:rPr lang="en-US" dirty="0"/>
              <a:t>Future</a:t>
            </a:r>
            <a:r>
              <a:rPr lang="en-US" baseline="0" dirty="0"/>
              <a:t> Considerations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E9FD1-5A41-FC47-A6D7-08188F9E6FA0}"/>
              </a:ext>
            </a:extLst>
          </p:cNvPr>
          <p:cNvSpPr txBox="1"/>
          <p:nvPr/>
        </p:nvSpPr>
        <p:spPr>
          <a:xfrm>
            <a:off x="1451579" y="2368318"/>
            <a:ext cx="5680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future, the baseline model will be expanded upon in order to achieve a greater level of accuracy and the classification model will be focus on classifying each ingredient on its own representation instead of by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model will still have several improvements before the final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56BA6-7083-AC4C-B0F6-9089ADF4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40"/>
          <a:stretch/>
        </p:blipFill>
        <p:spPr>
          <a:xfrm>
            <a:off x="7421880" y="2535700"/>
            <a:ext cx="345948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5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8BF24-EDB2-D447-8DD9-6049B93E8E8D}"/>
              </a:ext>
            </a:extLst>
          </p:cNvPr>
          <p:cNvSpPr txBox="1"/>
          <p:nvPr/>
        </p:nvSpPr>
        <p:spPr>
          <a:xfrm>
            <a:off x="4337538" y="2614246"/>
            <a:ext cx="4126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Thank You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For Your Attention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168DFE-1539-C747-8601-E0DB8C11BADC}"/>
              </a:ext>
            </a:extLst>
          </p:cNvPr>
          <p:cNvCxnSpPr>
            <a:cxnSpLocks/>
          </p:cNvCxnSpPr>
          <p:nvPr/>
        </p:nvCxnSpPr>
        <p:spPr>
          <a:xfrm>
            <a:off x="4243754" y="2801815"/>
            <a:ext cx="0" cy="961293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495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</TotalTime>
  <Words>368</Words>
  <Application>Microsoft Macintosh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Gallery</vt:lpstr>
      <vt:lpstr>PowerPoint Presentation</vt:lpstr>
      <vt:lpstr>Business Understanding</vt:lpstr>
      <vt:lpstr>Data Understanding</vt:lpstr>
      <vt:lpstr>Modeling</vt:lpstr>
      <vt:lpstr>Evaluation</vt:lpstr>
      <vt:lpstr>Future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Delgado</dc:creator>
  <cp:lastModifiedBy>Nuno Delgado</cp:lastModifiedBy>
  <cp:revision>10</cp:revision>
  <dcterms:created xsi:type="dcterms:W3CDTF">2020-06-02T17:37:12Z</dcterms:created>
  <dcterms:modified xsi:type="dcterms:W3CDTF">2020-06-04T19:02:11Z</dcterms:modified>
</cp:coreProperties>
</file>