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30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9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0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9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6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4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9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0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3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2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0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4B250-0C3F-40FE-9593-256ACF326FB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3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5F704B-DEA5-433D-A08F-A052A8B1B3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44" r="27748" b="6807"/>
          <a:stretch/>
        </p:blipFill>
        <p:spPr>
          <a:xfrm>
            <a:off x="9160229" y="541029"/>
            <a:ext cx="5476346" cy="2990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7B831-5B25-40D9-832D-B6A6E32799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44" r="27748" b="6807"/>
          <a:stretch/>
        </p:blipFill>
        <p:spPr>
          <a:xfrm>
            <a:off x="1815419" y="7068311"/>
            <a:ext cx="5476346" cy="2990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E578B4-746C-4A19-BD77-DCE979E1257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44" r="27748" b="6807"/>
          <a:stretch/>
        </p:blipFill>
        <p:spPr>
          <a:xfrm>
            <a:off x="9160229" y="3804670"/>
            <a:ext cx="5476346" cy="29900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B80F21-A08E-41AD-A90A-241BFEDF856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44" r="27748" b="6807"/>
          <a:stretch/>
        </p:blipFill>
        <p:spPr>
          <a:xfrm>
            <a:off x="9208007" y="7068311"/>
            <a:ext cx="5476346" cy="29900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93A73E-D3D1-461A-95AE-1796810A516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44" r="27748" b="6807"/>
          <a:stretch/>
        </p:blipFill>
        <p:spPr>
          <a:xfrm>
            <a:off x="1815419" y="3804670"/>
            <a:ext cx="5476346" cy="29900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081876-6226-49C6-AABA-241C5C6D7FC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5450"/>
                    </a14:imgEffect>
                    <a14:imgEffect>
                      <a14:saturation sat="158000"/>
                    </a14:imgEffect>
                    <a14:imgEffect>
                      <a14:brightnessContrast bright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686" t="6835" r="17855" b="5159"/>
          <a:stretch/>
        </p:blipFill>
        <p:spPr>
          <a:xfrm>
            <a:off x="1815419" y="541028"/>
            <a:ext cx="5476346" cy="29900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278A35-873D-404B-B829-768EDF57BDE9}"/>
              </a:ext>
            </a:extLst>
          </p:cNvPr>
          <p:cNvSpPr txBox="1"/>
          <p:nvPr/>
        </p:nvSpPr>
        <p:spPr>
          <a:xfrm>
            <a:off x="7560029" y="3804670"/>
            <a:ext cx="16002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30C36A-105F-4F3B-B973-68FD33323DA3}"/>
              </a:ext>
            </a:extLst>
          </p:cNvPr>
          <p:cNvSpPr txBox="1"/>
          <p:nvPr/>
        </p:nvSpPr>
        <p:spPr>
          <a:xfrm>
            <a:off x="7560029" y="542560"/>
            <a:ext cx="42012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2. Mars Orbital Insertion / Parking Orbit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EEV Arrival Date: Jun 22, 2040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DST Arrival Date: Jun 27, 2040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Delta-V: 0.9 km/s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u="sng" dirty="0">
                <a:solidFill>
                  <a:schemeClr val="bg1">
                    <a:lumMod val="95000"/>
                  </a:schemeClr>
                </a:solidFill>
              </a:rPr>
              <a:t>Parking Orbit Parameters: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Period: 5.0 days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Eccentricity: 0.84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SMA: 59000 km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BC14CB-A4F0-4286-A0B0-33C904956EF9}"/>
              </a:ext>
            </a:extLst>
          </p:cNvPr>
          <p:cNvSpPr txBox="1"/>
          <p:nvPr/>
        </p:nvSpPr>
        <p:spPr>
          <a:xfrm>
            <a:off x="7560029" y="3804670"/>
            <a:ext cx="250043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4. Return to DST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Return Date: Jul 12, 2040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Transfer Time: 11 hrs.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Delta-V: 0.90 km/s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808E58-47BF-4DBA-A437-EA57CBDEBF05}"/>
              </a:ext>
            </a:extLst>
          </p:cNvPr>
          <p:cNvSpPr txBox="1"/>
          <p:nvPr/>
        </p:nvSpPr>
        <p:spPr>
          <a:xfrm>
            <a:off x="7560029" y="7068311"/>
            <a:ext cx="25806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6. Return to DST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Return Date: Jul 26, 2040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Transfer Time: 4 days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Delta-V:  0.63 km/s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A53D2D-83BA-4B62-AE95-91ADBA2020F5}"/>
              </a:ext>
            </a:extLst>
          </p:cNvPr>
          <p:cNvSpPr txBox="1"/>
          <p:nvPr/>
        </p:nvSpPr>
        <p:spPr>
          <a:xfrm>
            <a:off x="519482" y="541028"/>
            <a:ext cx="30101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1. EEV Transfer Arc to Mars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Launch Date: Oct 9, 2039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Transfer Time: 256 days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Delta-V: 4.13 km/s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826442-6D1F-4E2E-8456-BE3651D3B63E}"/>
              </a:ext>
            </a:extLst>
          </p:cNvPr>
          <p:cNvSpPr txBox="1"/>
          <p:nvPr/>
        </p:nvSpPr>
        <p:spPr>
          <a:xfrm>
            <a:off x="519483" y="3804670"/>
            <a:ext cx="240202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3. Transfer to Phobos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Transfer Date: Jul 2, 2040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Time on Phobos: 9.2 days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Delta-V: 0.83 km/s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6C94CE-8587-4E78-9DA9-28ABF59BA3E1}"/>
              </a:ext>
            </a:extLst>
          </p:cNvPr>
          <p:cNvSpPr txBox="1"/>
          <p:nvPr/>
        </p:nvSpPr>
        <p:spPr>
          <a:xfrm>
            <a:off x="569775" y="7068311"/>
            <a:ext cx="24020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5. Transfer to Deimos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Transfer Date: Jul 15, 2040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Time on Deimos: 4.9 days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Delta-V: 0.59 km/s</a:t>
            </a:r>
          </a:p>
        </p:txBody>
      </p:sp>
    </p:spTree>
    <p:extLst>
      <p:ext uri="{BB962C8B-B14F-4D97-AF65-F5344CB8AC3E}">
        <p14:creationId xmlns:p14="http://schemas.microsoft.com/office/powerpoint/2010/main" val="1401646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166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Delurgio, Nicholas P</dc:creator>
  <cp:lastModifiedBy>Delurgio, Nicholas P</cp:lastModifiedBy>
  <cp:revision>13</cp:revision>
  <dcterms:created xsi:type="dcterms:W3CDTF">2022-04-14T18:28:57Z</dcterms:created>
  <dcterms:modified xsi:type="dcterms:W3CDTF">2022-04-14T20:20:30Z</dcterms:modified>
</cp:coreProperties>
</file>