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B7ABC"/>
    <a:srgbClr val="038CDB"/>
    <a:srgbClr val="231F20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7F6DE-2D44-485A-B2EE-E7A16C39FA3A}" v="8" dt="2020-12-02T08:53:24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3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21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Savić" userId="S::dario.savic@badin.rs::152da986-d36d-48c4-9dac-ac6711d1bf05" providerId="AD" clId="Web-{8207F6DE-2D44-485A-B2EE-E7A16C39FA3A}"/>
    <pc:docChg chg="modSld">
      <pc:chgData name="Dario Savić" userId="S::dario.savic@badin.rs::152da986-d36d-48c4-9dac-ac6711d1bf05" providerId="AD" clId="Web-{8207F6DE-2D44-485A-B2EE-E7A16C39FA3A}" dt="2020-12-02T08:53:24.045" v="5" actId="20577"/>
      <pc:docMkLst>
        <pc:docMk/>
      </pc:docMkLst>
      <pc:sldChg chg="modSp">
        <pc:chgData name="Dario Savić" userId="S::dario.savic@badin.rs::152da986-d36d-48c4-9dac-ac6711d1bf05" providerId="AD" clId="Web-{8207F6DE-2D44-485A-B2EE-E7A16C39FA3A}" dt="2020-12-02T08:52:36.825" v="3" actId="20577"/>
        <pc:sldMkLst>
          <pc:docMk/>
          <pc:sldMk cId="3774727754" sldId="258"/>
        </pc:sldMkLst>
        <pc:spChg chg="mod">
          <ac:chgData name="Dario Savić" userId="S::dario.savic@badin.rs::152da986-d36d-48c4-9dac-ac6711d1bf05" providerId="AD" clId="Web-{8207F6DE-2D44-485A-B2EE-E7A16C39FA3A}" dt="2020-12-02T08:52:36.825" v="3" actId="20577"/>
          <ac:spMkLst>
            <pc:docMk/>
            <pc:sldMk cId="3774727754" sldId="258"/>
            <ac:spMk id="36866" creationId="{00000000-0000-0000-0000-000000000000}"/>
          </ac:spMkLst>
        </pc:spChg>
      </pc:sldChg>
      <pc:sldChg chg="modSp">
        <pc:chgData name="Dario Savić" userId="S::dario.savic@badin.rs::152da986-d36d-48c4-9dac-ac6711d1bf05" providerId="AD" clId="Web-{8207F6DE-2D44-485A-B2EE-E7A16C39FA3A}" dt="2020-12-02T08:52:31.731" v="2" actId="20577"/>
        <pc:sldMkLst>
          <pc:docMk/>
          <pc:sldMk cId="3387200312" sldId="259"/>
        </pc:sldMkLst>
        <pc:spChg chg="mod">
          <ac:chgData name="Dario Savić" userId="S::dario.savic@badin.rs::152da986-d36d-48c4-9dac-ac6711d1bf05" providerId="AD" clId="Web-{8207F6DE-2D44-485A-B2EE-E7A16C39FA3A}" dt="2020-12-02T08:52:31.731" v="2" actId="20577"/>
          <ac:spMkLst>
            <pc:docMk/>
            <pc:sldMk cId="3387200312" sldId="259"/>
            <ac:spMk id="36867" creationId="{00000000-0000-0000-0000-000000000000}"/>
          </ac:spMkLst>
        </pc:spChg>
      </pc:sldChg>
      <pc:sldChg chg="modSp">
        <pc:chgData name="Dario Savić" userId="S::dario.savic@badin.rs::152da986-d36d-48c4-9dac-ac6711d1bf05" providerId="AD" clId="Web-{8207F6DE-2D44-485A-B2EE-E7A16C39FA3A}" dt="2020-12-02T08:53:24.045" v="5" actId="20577"/>
        <pc:sldMkLst>
          <pc:docMk/>
          <pc:sldMk cId="3386364076" sldId="260"/>
        </pc:sldMkLst>
        <pc:spChg chg="mod">
          <ac:chgData name="Dario Savić" userId="S::dario.savic@badin.rs::152da986-d36d-48c4-9dac-ac6711d1bf05" providerId="AD" clId="Web-{8207F6DE-2D44-485A-B2EE-E7A16C39FA3A}" dt="2020-12-02T08:53:24.045" v="5" actId="20577"/>
          <ac:spMkLst>
            <pc:docMk/>
            <pc:sldMk cId="3386364076" sldId="260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BF899-F55D-4C9A-8127-2D33048A65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F8BA-2E2E-4C19-B184-816A4F626023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A673-E159-4534-A7CE-B98FF5CA08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6545-7BC4-41AF-8B91-C9F9B9DF49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011C2-870E-4874-8918-FDDCC48A0A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62614-570D-4A76-B4C4-CA9C28ECDD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D0565-55F2-45C7-9B59-8C660B634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FC065-D78E-4DEB-8D26-56C7439549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39-5398-4BDC-90B9-D5E8A4DECA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559AB-E41A-48E1-A2FD-ECE9F26C16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A0415-7563-4BC2-9F13-11CD169BA4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0B27-68A4-4EBC-AF6D-148449BACC9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9298-41BC-422F-BB7A-AF275FD96C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550A5B-0F62-4ADA-9C61-E7290E8E7A8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#librar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5589588"/>
            <a:ext cx="4175125" cy="863748"/>
          </a:xfrm>
          <a:noFill/>
        </p:spPr>
        <p:txBody>
          <a:bodyPr/>
          <a:lstStyle/>
          <a:p>
            <a:r>
              <a:rPr lang="en-US" sz="2400" dirty="0"/>
              <a:t>Robot framework</a:t>
            </a:r>
            <a:endParaRPr lang="uk-UA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Introduction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je open source test automation tool za acceptance testing.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sr-Latn-RS" altLang="ko-KR" sz="2200" dirty="0">
                <a:solidFill>
                  <a:srgbClr val="080808"/>
                </a:solidFill>
                <a:ea typeface="굴림" charset="-127"/>
              </a:rPr>
              <a:t>Ovaj framework koristi keyword driven pristup testiranju.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radi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svim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operativnim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sistemima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a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sam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framework je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pisan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u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Pythonu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pokreće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se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(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je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kombinacija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jave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pythona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ukratko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)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koristi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JVM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IronPython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(.NET) </a:t>
            </a:r>
            <a:endParaRPr lang="sr-Latn-RS" altLang="ko-KR" sz="2200" dirty="0">
              <a:solidFill>
                <a:srgbClr val="080808"/>
              </a:solidFill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altLang="ko-KR" sz="2200" dirty="0">
              <a:solidFill>
                <a:srgbClr val="080808"/>
              </a:solidFill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altLang="ko-KR" sz="2200" dirty="0">
                <a:solidFill>
                  <a:srgbClr val="080808"/>
                </a:solidFill>
                <a:ea typeface="굴림" charset="-127"/>
              </a:rPr>
              <a:t>Kratka istorija ovog frameworka je da je celu pricu zapoceo Pekka Klarcks jos u 2005. godini kao svoj master rad i nakon toga je Nokia preuzela iste godine i krenula da razvija robot framework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Introduction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Robot framework je </a:t>
            </a:r>
            <a:r>
              <a:rPr lang="en-US" sz="2200" dirty="0" err="1">
                <a:solidFill>
                  <a:srgbClr val="080808"/>
                </a:solidFill>
              </a:rPr>
              <a:t>lak</a:t>
            </a:r>
            <a:r>
              <a:rPr lang="en-US" sz="2200" dirty="0">
                <a:solidFill>
                  <a:srgbClr val="080808"/>
                </a:solidFill>
              </a:rPr>
              <a:t> za </a:t>
            </a:r>
            <a:r>
              <a:rPr lang="en-US" sz="2200" dirty="0" err="1">
                <a:solidFill>
                  <a:srgbClr val="080808"/>
                </a:solidFill>
              </a:rPr>
              <a:t>kori</a:t>
            </a:r>
            <a:r>
              <a:rPr lang="sr-Latn-RS" sz="2200" dirty="0">
                <a:solidFill>
                  <a:srgbClr val="080808"/>
                </a:solidFill>
              </a:rPr>
              <a:t>šćenje i uglavnom je to glavni njegov adut. Koristi tabelarnu sintaksu. 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Ima široku podršku biblioteka , pa tako u Robotu imamo i SeleniumLibrary koja je i najkorišćenija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Uz svaku biblioteku imamo odličnu dokumentaciju 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Za pisanje testova u Robot frameworku potrebno je da instaliramo sledeće stvari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Python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pip 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Robot 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Selenium I WebDriver-e</a:t>
            </a:r>
            <a:endParaRPr lang="uk-UA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0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4704"/>
            <a:ext cx="763270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err="1">
                <a:solidFill>
                  <a:schemeClr val="bg1"/>
                </a:solidFill>
              </a:rPr>
              <a:t>Arhitektura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test flow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Graphic 70">
            <a:extLst>
              <a:ext uri="{FF2B5EF4-FFF2-40B4-BE49-F238E27FC236}">
                <a16:creationId xmlns:a16="http://schemas.microsoft.com/office/drawing/2014/main" id="{9774547E-9AAF-4FD4-BC32-5717FF79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27088" y="2314774"/>
            <a:ext cx="3667125" cy="2658665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6613" y="1988840"/>
            <a:ext cx="3668712" cy="4462760"/>
          </a:xfrm>
        </p:spPr>
        <p:txBody>
          <a:bodyPr wrap="square" anchor="t"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80808"/>
                </a:solidFill>
              </a:rPr>
              <a:t>Kada</a:t>
            </a:r>
            <a:r>
              <a:rPr lang="en-US" sz="2400" dirty="0">
                <a:solidFill>
                  <a:srgbClr val="080808"/>
                </a:solidFill>
              </a:rPr>
              <a:t> se </a:t>
            </a:r>
            <a:r>
              <a:rPr lang="en-US" sz="2400" dirty="0" err="1">
                <a:solidFill>
                  <a:srgbClr val="080808"/>
                </a:solidFill>
              </a:rPr>
              <a:t>pokrene</a:t>
            </a:r>
            <a:r>
              <a:rPr lang="en-US" sz="2400" dirty="0">
                <a:solidFill>
                  <a:srgbClr val="080808"/>
                </a:solidFill>
              </a:rPr>
              <a:t> test , framework </a:t>
            </a:r>
            <a:r>
              <a:rPr lang="en-US" sz="2400" dirty="0" err="1">
                <a:solidFill>
                  <a:srgbClr val="080808"/>
                </a:solidFill>
              </a:rPr>
              <a:t>prvo</a:t>
            </a:r>
            <a:r>
              <a:rPr lang="en-US" sz="2400" dirty="0">
                <a:solidFill>
                  <a:srgbClr val="080808"/>
                </a:solidFill>
              </a:rPr>
              <a:t> ‘</a:t>
            </a:r>
            <a:r>
              <a:rPr lang="en-US" sz="2400" dirty="0" err="1">
                <a:solidFill>
                  <a:srgbClr val="080808"/>
                </a:solidFill>
              </a:rPr>
              <a:t>obradi</a:t>
            </a:r>
            <a:r>
              <a:rPr lang="en-US" sz="2400" dirty="0">
                <a:solidFill>
                  <a:srgbClr val="080808"/>
                </a:solidFill>
              </a:rPr>
              <a:t>’ test data </a:t>
            </a:r>
            <a:r>
              <a:rPr lang="en-US" sz="2400" dirty="0" err="1">
                <a:solidFill>
                  <a:srgbClr val="080808"/>
                </a:solidFill>
              </a:rPr>
              <a:t>nakon</a:t>
            </a:r>
            <a:r>
              <a:rPr lang="en-US" sz="2400" dirty="0">
                <a:solidFill>
                  <a:srgbClr val="080808"/>
                </a:solidFill>
              </a:rPr>
              <a:t> toga </a:t>
            </a:r>
            <a:r>
              <a:rPr lang="en-US" sz="2400" dirty="0" err="1">
                <a:solidFill>
                  <a:srgbClr val="080808"/>
                </a:solidFill>
              </a:rPr>
              <a:t>koristi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ključne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reči</a:t>
            </a:r>
            <a:r>
              <a:rPr lang="en-US" sz="2400" dirty="0">
                <a:solidFill>
                  <a:srgbClr val="080808"/>
                </a:solidFill>
              </a:rPr>
              <a:t> (keywords) </a:t>
            </a:r>
            <a:r>
              <a:rPr lang="en-US" sz="2400" dirty="0" err="1">
                <a:solidFill>
                  <a:srgbClr val="080808"/>
                </a:solidFill>
              </a:rPr>
              <a:t>koje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pružaju</a:t>
            </a:r>
            <a:r>
              <a:rPr lang="en-US" sz="2400" dirty="0">
                <a:solidFill>
                  <a:srgbClr val="080808"/>
                </a:solidFill>
              </a:rPr>
              <a:t> test </a:t>
            </a:r>
            <a:r>
              <a:rPr lang="en-US" sz="2400" dirty="0" err="1">
                <a:solidFill>
                  <a:srgbClr val="080808"/>
                </a:solidFill>
              </a:rPr>
              <a:t>biblioteke</a:t>
            </a:r>
            <a:r>
              <a:rPr lang="en-US" sz="2400" dirty="0">
                <a:solidFill>
                  <a:srgbClr val="080808"/>
                </a:solidFill>
              </a:rPr>
              <a:t> za </a:t>
            </a:r>
            <a:r>
              <a:rPr lang="en-US" sz="2400" dirty="0" err="1">
                <a:solidFill>
                  <a:srgbClr val="080808"/>
                </a:solidFill>
              </a:rPr>
              <a:t>interakciju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sitemom</a:t>
            </a:r>
            <a:r>
              <a:rPr lang="en-US" sz="2400" dirty="0">
                <a:solidFill>
                  <a:srgbClr val="080808"/>
                </a:solidFill>
              </a:rPr>
              <a:t> koji se </a:t>
            </a:r>
            <a:r>
              <a:rPr lang="en-US" sz="2400" dirty="0" err="1">
                <a:solidFill>
                  <a:srgbClr val="080808"/>
                </a:solidFill>
              </a:rPr>
              <a:t>testira</a:t>
            </a:r>
            <a:r>
              <a:rPr lang="en-US" sz="2400" dirty="0">
                <a:solidFill>
                  <a:srgbClr val="080808"/>
                </a:solidFill>
              </a:rPr>
              <a:t>.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 err="1">
                <a:solidFill>
                  <a:srgbClr val="080808"/>
                </a:solidFill>
              </a:rPr>
              <a:t>Biblioteke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mogu</a:t>
            </a:r>
            <a:r>
              <a:rPr lang="en-US" sz="2400" dirty="0">
                <a:solidFill>
                  <a:srgbClr val="080808"/>
                </a:solidFill>
              </a:rPr>
              <a:t> da </a:t>
            </a:r>
            <a:r>
              <a:rPr lang="en-US" sz="2400" dirty="0" err="1">
                <a:solidFill>
                  <a:srgbClr val="080808"/>
                </a:solidFill>
              </a:rPr>
              <a:t>komuniciraju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sistemo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bilo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direktno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ili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koristeći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druge</a:t>
            </a:r>
            <a:r>
              <a:rPr lang="en-US" sz="2400" dirty="0">
                <a:solidFill>
                  <a:srgbClr val="080808"/>
                </a:solidFill>
              </a:rPr>
              <a:t> test alate </a:t>
            </a:r>
            <a:r>
              <a:rPr lang="en-US" sz="2400" dirty="0" err="1">
                <a:solidFill>
                  <a:srgbClr val="080808"/>
                </a:solidFill>
              </a:rPr>
              <a:t>kao</a:t>
            </a:r>
            <a:r>
              <a:rPr lang="en-US" sz="2400" dirty="0">
                <a:solidFill>
                  <a:srgbClr val="080808"/>
                </a:solidFill>
              </a:rPr>
              <a:t> driver-e.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Na </a:t>
            </a:r>
            <a:r>
              <a:rPr lang="en-US" sz="2400" dirty="0" err="1">
                <a:solidFill>
                  <a:srgbClr val="080808"/>
                </a:solidFill>
              </a:rPr>
              <a:t>kraju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izvršavanja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testa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dobija</a:t>
            </a:r>
            <a:r>
              <a:rPr lang="en-US" sz="2400" dirty="0">
                <a:solidFill>
                  <a:srgbClr val="080808"/>
                </a:solidFill>
              </a:rPr>
              <a:t> se </a:t>
            </a:r>
            <a:r>
              <a:rPr lang="en-US" sz="2400" dirty="0" err="1">
                <a:solidFill>
                  <a:srgbClr val="080808"/>
                </a:solidFill>
              </a:rPr>
              <a:t>generisan</a:t>
            </a:r>
            <a:r>
              <a:rPr lang="en-US" sz="2400" dirty="0">
                <a:solidFill>
                  <a:srgbClr val="080808"/>
                </a:solidFill>
              </a:rPr>
              <a:t> html </a:t>
            </a:r>
            <a:r>
              <a:rPr lang="en-US" sz="2400" dirty="0" err="1">
                <a:solidFill>
                  <a:srgbClr val="080808"/>
                </a:solidFill>
              </a:rPr>
              <a:t>i</a:t>
            </a:r>
            <a:r>
              <a:rPr lang="en-US" sz="2400" dirty="0">
                <a:solidFill>
                  <a:srgbClr val="080808"/>
                </a:solidFill>
              </a:rPr>
              <a:t> xml report </a:t>
            </a:r>
            <a:br>
              <a:rPr lang="en-US" sz="2000" dirty="0">
                <a:solidFill>
                  <a:srgbClr val="080808"/>
                </a:solidFill>
              </a:rPr>
            </a:br>
            <a:br>
              <a:rPr lang="en-US" sz="2000" dirty="0">
                <a:solidFill>
                  <a:srgbClr val="080808"/>
                </a:solidFill>
              </a:rPr>
            </a:br>
            <a:endParaRPr lang="uk-UA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 err="1">
                <a:solidFill>
                  <a:schemeClr val="bg1"/>
                </a:solidFill>
              </a:rPr>
              <a:t>Struktura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testa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rgbClr val="080808"/>
                </a:solidFill>
              </a:rPr>
              <a:t>Testovi</a:t>
            </a:r>
            <a:r>
              <a:rPr lang="en-US" sz="2200" dirty="0">
                <a:solidFill>
                  <a:srgbClr val="080808"/>
                </a:solidFill>
              </a:rPr>
              <a:t> u Robotu </a:t>
            </a:r>
            <a:r>
              <a:rPr lang="en-US" sz="2200" dirty="0" err="1">
                <a:solidFill>
                  <a:srgbClr val="080808"/>
                </a:solidFill>
              </a:rPr>
              <a:t>mogu</a:t>
            </a:r>
            <a:r>
              <a:rPr lang="en-US" sz="2200" dirty="0">
                <a:solidFill>
                  <a:srgbClr val="080808"/>
                </a:solidFill>
              </a:rPr>
              <a:t> da se </a:t>
            </a:r>
            <a:r>
              <a:rPr lang="en-US" sz="2200" dirty="0" err="1">
                <a:solidFill>
                  <a:srgbClr val="080808"/>
                </a:solidFill>
              </a:rPr>
              <a:t>sastoje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iz</a:t>
            </a:r>
            <a:r>
              <a:rPr lang="en-US" sz="2200" dirty="0">
                <a:solidFill>
                  <a:srgbClr val="080808"/>
                </a:solidFill>
              </a:rPr>
              <a:t>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Settings, Variables , Keyword , Test</a:t>
            </a:r>
            <a:r>
              <a:rPr lang="sr-Latn-RS" sz="2200" dirty="0">
                <a:solidFill>
                  <a:srgbClr val="080808"/>
                </a:solidFill>
              </a:rPr>
              <a:t> </a:t>
            </a:r>
            <a:r>
              <a:rPr lang="en-US" sz="2200" dirty="0">
                <a:solidFill>
                  <a:srgbClr val="080808"/>
                </a:solidFill>
              </a:rPr>
              <a:t>cases (Tasks)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rgbClr val="080808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9C53D4B-C591-4A31-90C5-A51B3B93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793529"/>
            <a:ext cx="415348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Sintaksa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Treba obratiti pažnju u razmacima u toku pisanja u ovom frameworku 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Primer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0B050"/>
                </a:solidFill>
              </a:rPr>
              <a:t>Page Should Contain    </a:t>
            </a:r>
            <a:r>
              <a:rPr lang="sr-Latn-RS" sz="2200" dirty="0">
                <a:solidFill>
                  <a:srgbClr val="080808"/>
                </a:solidFill>
                <a:highlight>
                  <a:srgbClr val="FFFF00"/>
                </a:highlight>
              </a:rPr>
              <a:t>Junior QA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Kao što možemo da vidimo dok pišemo ključnu reč koristimo normalno jedan space a da bi dodali parametar moramo da napravimo barem 4 space</a:t>
            </a:r>
            <a:r>
              <a:rPr lang="en-US" sz="2200" dirty="0">
                <a:solidFill>
                  <a:srgbClr val="080808"/>
                </a:solidFill>
              </a:rPr>
              <a:t>-a</a:t>
            </a:r>
            <a:r>
              <a:rPr lang="sr-Latn-RS" sz="2200" dirty="0">
                <a:solidFill>
                  <a:srgbClr val="080808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Sintaksa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Test case</a:t>
            </a:r>
            <a:r>
              <a:rPr lang="en-US" sz="2200" dirty="0">
                <a:solidFill>
                  <a:srgbClr val="080808"/>
                </a:solidFill>
              </a:rPr>
              <a:t>-</a:t>
            </a:r>
            <a:r>
              <a:rPr lang="en-US" sz="2200" dirty="0" err="1">
                <a:solidFill>
                  <a:srgbClr val="080808"/>
                </a:solidFill>
              </a:rPr>
              <a:t>ove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sr-Latn-RS" sz="2200" dirty="0">
                <a:solidFill>
                  <a:srgbClr val="080808"/>
                </a:solidFill>
              </a:rPr>
              <a:t>u Robotu možemo čak da pišemo Gherkin sintaksom </a:t>
            </a:r>
          </a:p>
          <a:p>
            <a:pPr marL="0" indent="0">
              <a:lnSpc>
                <a:spcPct val="80000"/>
              </a:lnSpc>
              <a:buNone/>
            </a:pPr>
            <a:endParaRPr lang="uk-UA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E432D6-6975-4E6A-9E72-3BF263685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499134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Libraries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https://robotframework.org/#libraries</a:t>
            </a: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Za </a:t>
            </a:r>
            <a:r>
              <a:rPr lang="en-US" sz="2200" dirty="0" err="1">
                <a:solidFill>
                  <a:srgbClr val="080808"/>
                </a:solidFill>
              </a:rPr>
              <a:t>pisanje</a:t>
            </a:r>
            <a:r>
              <a:rPr lang="en-US" sz="2200" dirty="0">
                <a:solidFill>
                  <a:srgbClr val="080808"/>
                </a:solidFill>
              </a:rPr>
              <a:t> test case-ova </a:t>
            </a:r>
            <a:r>
              <a:rPr lang="en-US" sz="2200" dirty="0" err="1">
                <a:solidFill>
                  <a:srgbClr val="080808"/>
                </a:solidFill>
              </a:rPr>
              <a:t>možemo</a:t>
            </a:r>
            <a:r>
              <a:rPr lang="en-US" sz="2200" dirty="0">
                <a:solidFill>
                  <a:srgbClr val="080808"/>
                </a:solidFill>
              </a:rPr>
              <a:t> da </a:t>
            </a:r>
            <a:r>
              <a:rPr lang="en-US" sz="2200" dirty="0" err="1">
                <a:solidFill>
                  <a:srgbClr val="080808"/>
                </a:solidFill>
              </a:rPr>
              <a:t>koristimo</a:t>
            </a:r>
            <a:r>
              <a:rPr lang="en-US" sz="2200" dirty="0">
                <a:solidFill>
                  <a:srgbClr val="080808"/>
                </a:solidFill>
              </a:rPr>
              <a:t> od </a:t>
            </a:r>
            <a:r>
              <a:rPr lang="en-US" sz="2200" dirty="0" err="1">
                <a:solidFill>
                  <a:srgbClr val="080808"/>
                </a:solidFill>
              </a:rPr>
              <a:t>najobičnijeg</a:t>
            </a:r>
            <a:r>
              <a:rPr lang="en-US" sz="2200" dirty="0">
                <a:solidFill>
                  <a:srgbClr val="080808"/>
                </a:solidFill>
              </a:rPr>
              <a:t> text </a:t>
            </a:r>
            <a:r>
              <a:rPr lang="en-US" sz="2200" dirty="0" err="1">
                <a:solidFill>
                  <a:srgbClr val="080808"/>
                </a:solidFill>
              </a:rPr>
              <a:t>editora</a:t>
            </a:r>
            <a:r>
              <a:rPr lang="en-US" sz="2200" dirty="0">
                <a:solidFill>
                  <a:srgbClr val="080808"/>
                </a:solidFill>
              </a:rPr>
              <a:t> do </a:t>
            </a:r>
            <a:r>
              <a:rPr lang="en-US" sz="2200" dirty="0" err="1">
                <a:solidFill>
                  <a:srgbClr val="080808"/>
                </a:solidFill>
              </a:rPr>
              <a:t>posebnog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integrisanog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razvojnog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okruženja</a:t>
            </a:r>
            <a:br>
              <a:rPr lang="en-US" sz="2200" dirty="0">
                <a:solidFill>
                  <a:srgbClr val="080808"/>
                </a:solidFill>
              </a:rPr>
            </a:b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>
                <a:solidFill>
                  <a:srgbClr val="080808"/>
                </a:solidFill>
              </a:rPr>
              <a:t>Robot Integrated Development Environment (RIDE) </a:t>
            </a: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 err="1">
                <a:solidFill>
                  <a:srgbClr val="080808"/>
                </a:solidFill>
              </a:rPr>
              <a:t>ili</a:t>
            </a: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 err="1">
                <a:solidFill>
                  <a:srgbClr val="080808"/>
                </a:solidFill>
              </a:rPr>
              <a:t>Robocorp</a:t>
            </a:r>
            <a:r>
              <a:rPr lang="en-US" sz="2200" dirty="0">
                <a:solidFill>
                  <a:srgbClr val="080808"/>
                </a:solidFill>
              </a:rPr>
              <a:t> IDE</a:t>
            </a:r>
            <a:br>
              <a:rPr lang="en-US" sz="2200" dirty="0">
                <a:solidFill>
                  <a:srgbClr val="080808"/>
                </a:solidFill>
              </a:rPr>
            </a:br>
            <a:endParaRPr lang="uk-UA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34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360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template</vt:lpstr>
      <vt:lpstr>Custom Design</vt:lpstr>
      <vt:lpstr>Robot framework</vt:lpstr>
      <vt:lpstr>Introduction</vt:lpstr>
      <vt:lpstr>Introduction</vt:lpstr>
      <vt:lpstr>Arhitektura i test flow</vt:lpstr>
      <vt:lpstr>Struktura testa</vt:lpstr>
      <vt:lpstr>Sintaksa</vt:lpstr>
      <vt:lpstr>Sintaksa</vt:lpstr>
      <vt:lpstr>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Nikola Denic</dc:creator>
  <cp:lastModifiedBy>Nikola Denic</cp:lastModifiedBy>
  <cp:revision>13</cp:revision>
  <dcterms:created xsi:type="dcterms:W3CDTF">2020-11-30T17:54:23Z</dcterms:created>
  <dcterms:modified xsi:type="dcterms:W3CDTF">2020-12-02T08:53:28Z</dcterms:modified>
</cp:coreProperties>
</file>