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classrooms.com/fr/courses/6573181-adoptez-les-api-rest-pour-vos-projets-web?archived-source=344900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dd76259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dd76259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e45b32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de45b32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e45b32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de45b32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d76259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d76259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e8276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e8276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e8276d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e8276d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ee4b94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ee4b94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d7625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d7625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d76259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d76259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7bcc46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7bcc46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e82b63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e82b63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d76259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d76259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7bcc463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e7bcc463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d76259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d76259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d76259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dd76259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100">
                <a:solidFill>
                  <a:srgbClr val="434343"/>
                </a:solidFill>
              </a:rPr>
              <a:t>- Python est élu langage informatique de l’année 2020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- Choix de nouveau langage de programmation</a:t>
            </a:r>
            <a:br>
              <a:rPr lang="fr" sz="2100"/>
            </a:br>
            <a:r>
              <a:rPr lang="fr" sz="2100"/>
              <a:t>- Ca sera un défi d’apprendre</a:t>
            </a:r>
            <a:br>
              <a:rPr lang="fr" sz="2100"/>
            </a:br>
            <a:r>
              <a:rPr lang="fr" sz="2100"/>
              <a:t>- Python est aujourd’hui beaucoup plus cherché sur la marché que PHP</a:t>
            </a:r>
            <a:br>
              <a:rPr lang="fr" sz="2100"/>
            </a:br>
            <a:r>
              <a:rPr lang="fr" sz="2100"/>
              <a:t>- Pyramide est un micro framework (SQLAlchemy -&gt; ORM)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PHP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50">
                <a:solidFill>
                  <a:schemeClr val="dk1"/>
                </a:solidFill>
                <a:highlight>
                  <a:srgbClr val="FFFFFF"/>
                </a:highlight>
              </a:rPr>
              <a:t>- </a:t>
            </a:r>
            <a:r>
              <a:rPr lang="fr" sz="2050">
                <a:solidFill>
                  <a:schemeClr val="dk1"/>
                </a:solidFill>
                <a:highlight>
                  <a:srgbClr val="FFFFFF"/>
                </a:highlight>
              </a:rPr>
              <a:t>Symfony étant basé sur une architecture HTTP, son utilisation est idéale pour créer des </a:t>
            </a:r>
            <a:r>
              <a:rPr b="1" lang="fr" sz="2050">
                <a:solidFill>
                  <a:srgbClr val="1E70BF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webservices RESTFULL</a:t>
            </a:r>
            <a:r>
              <a:rPr lang="fr" sz="2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50">
                <a:solidFill>
                  <a:schemeClr val="dk1"/>
                </a:solidFill>
                <a:highlight>
                  <a:srgbClr val="FFFFFF"/>
                </a:highlight>
              </a:rPr>
              <a:t>- Tout est natif dans le framework, de la conception des endpoints jusqu’à la sécurité des accès.</a:t>
            </a:r>
            <a:br>
              <a:rPr lang="fr" sz="2100"/>
            </a:br>
            <a:r>
              <a:rPr lang="fr" sz="2100">
                <a:solidFill>
                  <a:srgbClr val="434343"/>
                </a:solidFill>
              </a:rPr>
              <a:t>- Déjà des connaissances</a:t>
            </a:r>
            <a:endParaRPr sz="2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xpo.io/" TargetMode="External"/><Relationship Id="rId4" Type="http://schemas.openxmlformats.org/officeDocument/2006/relationships/hyperlink" Target="https://play.google.com/store/apps/details?id=host.exp.exponent&amp;referrer=www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n°1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 n°1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Lord Of The Trip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 - Web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240300"/>
            <a:ext cx="85206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Choix de React :</a:t>
            </a:r>
            <a:endParaRPr sz="24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fr" sz="1700">
                <a:solidFill>
                  <a:srgbClr val="000000"/>
                </a:solidFill>
              </a:rPr>
              <a:t>Déjà des connaissances / </a:t>
            </a:r>
            <a:r>
              <a:rPr lang="fr" sz="1700">
                <a:solidFill>
                  <a:srgbClr val="000000"/>
                </a:solidFill>
              </a:rPr>
              <a:t>compétences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fr" sz="1700">
                <a:solidFill>
                  <a:srgbClr val="000000"/>
                </a:solidFill>
              </a:rPr>
              <a:t>Solliciter votre aide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fr" sz="1700">
                <a:solidFill>
                  <a:srgbClr val="000000"/>
                </a:solidFill>
              </a:rPr>
              <a:t>Grande communauté, beaucoup de ressources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fr" sz="1700">
                <a:solidFill>
                  <a:srgbClr val="000000"/>
                </a:solidFill>
              </a:rPr>
              <a:t>Populaire, atout pour le monde professionnel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800" y="933400"/>
            <a:ext cx="6360400" cy="19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2534400" y="29249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Recherches Google trends dans le monde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Proof of concept : Tracer des segments sur une carte</a:t>
            </a:r>
            <a:endParaRPr sz="2400"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 - Web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Librairies pour la création de challenge 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Canvas 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fr" sz="1700">
                <a:solidFill>
                  <a:schemeClr val="dk1"/>
                </a:solidFill>
              </a:rPr>
              <a:t>Facile à prendre en main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fr" sz="1700">
                <a:solidFill>
                  <a:schemeClr val="dk1"/>
                </a:solidFill>
              </a:rPr>
              <a:t>Peu d’outils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Leaflet 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fr" sz="1700">
                <a:solidFill>
                  <a:schemeClr val="dk1"/>
                </a:solidFill>
              </a:rPr>
              <a:t>Plus difficile à prendre en main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fr" sz="1700">
                <a:solidFill>
                  <a:schemeClr val="dk1"/>
                </a:solidFill>
              </a:rPr>
              <a:t>Mais dispose de fonctionnalités tel que le déplacement de points ou le zoom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 - Web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 - Mobile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Première idée : Xamarin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Occasion en fin d’année 2018 de participer à un projet d’application mobile en Xamarin.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Développement d’interface en xaml et binding de valeurs dans la vue via des ViewModels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FrameWork .Net facilitant la réalisation de requêtes HTTP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Problème de Xamarin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Création de l’interface pas intuitive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Nécessité de maîtriser le C# pour tous ceux qui travaillent sur l’application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Technologie qui est conçue à la base plutôt pour de l’affichage de valeurs simples plutôt que de réaliser des tracés et utiliser des cartes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React Native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Pourquoi React Native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Démonstration POC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des parcours sur l’application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/>
              <a:t>Utilisation de la librairie “react-native-svg”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/>
              <a:t>Possibilité de faire des tracés selon des coordonnées, des formes, de les positionner librement et d’interagir avec elles simplement à l’aide d’un événement “onPress”.</a:t>
            </a:r>
            <a:endParaRPr sz="17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19" y="2458425"/>
            <a:ext cx="1134726" cy="2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099" y="2458425"/>
            <a:ext cx="1134726" cy="252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168" y="2458425"/>
            <a:ext cx="1134726" cy="25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6244" y="2458425"/>
            <a:ext cx="1134726" cy="252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Récupération du POC de représentation des parcours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raison de la politique d’Apple, l’application ne peut être récupérée que sur Android sans avoir créé de compte </a:t>
            </a:r>
            <a:r>
              <a:rPr lang="fr" u="sng">
                <a:solidFill>
                  <a:schemeClr val="hlink"/>
                </a:solidFill>
                <a:hlinkClick r:id="rId3"/>
              </a:rPr>
              <a:t>Expo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Télécharger l’application Expo Go: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hlink"/>
                </a:solidFill>
                <a:hlinkClick r:id="rId4"/>
              </a:rPr>
              <a:t>https://play.google.com/store/apps/details?id=host.exp.exponent&amp;referrer=www</a:t>
            </a:r>
            <a:endParaRPr sz="21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3388096" rtl="0" algn="just">
              <a:spcBef>
                <a:spcPts val="1200"/>
              </a:spcBef>
              <a:spcAft>
                <a:spcPts val="0"/>
              </a:spcAft>
              <a:buSzPts val="1800"/>
              <a:buAutoNum type="romanUcPeriod" startAt="2"/>
            </a:pPr>
            <a:r>
              <a:rPr lang="fr"/>
              <a:t>Scanner le QR-code en appuyant sur le bouton “Scan QR Code” dans l’application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3425" y="3151738"/>
            <a:ext cx="16287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Organisation de l’équipe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Répartition des rôles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Réunions régulières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Liste des routes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Base de données - les entités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625" y="1317363"/>
            <a:ext cx="5070750" cy="31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Base de données - les entités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96" y="1478225"/>
            <a:ext cx="5905125" cy="29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Base de données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 groupes d’entités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challenges qui sont des parcours constitués de </a:t>
            </a:r>
            <a:r>
              <a:rPr lang="fr"/>
              <a:t>segments</a:t>
            </a:r>
            <a:r>
              <a:rPr lang="fr"/>
              <a:t> jalonnés d’obstacles et qui sont </a:t>
            </a:r>
            <a:r>
              <a:rPr lang="fr"/>
              <a:t>dessinés</a:t>
            </a:r>
            <a:r>
              <a:rPr lang="fr"/>
              <a:t> sur une carte.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utilisateurs qui se déplacent sur ces parcours et répondent à des obstacles Ces mêmes utilisateurs peuvent être </a:t>
            </a:r>
            <a:r>
              <a:rPr lang="fr"/>
              <a:t>regroupés</a:t>
            </a:r>
            <a:r>
              <a:rPr lang="fr"/>
              <a:t> en équipe et bénéficier de droit d’</a:t>
            </a:r>
            <a:r>
              <a:rPr lang="fr"/>
              <a:t>administration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Diagramme de flux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175" y="1312250"/>
            <a:ext cx="4460826" cy="2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Diagramme de flux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1" y="1487926"/>
            <a:ext cx="4199749" cy="27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790300" y="1782275"/>
            <a:ext cx="3855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Accessible via des requêtes HTTP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Renvoi un statut HTTP et les données en JSON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Envoi des requêtes SQL vers la base de données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Choix technique et POC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- Serveur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Python/Pyramide</a:t>
            </a:r>
            <a:r>
              <a:rPr lang="fr"/>
              <a:t> </a:t>
            </a:r>
            <a:br>
              <a:rPr lang="fr"/>
            </a:b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PHP/Symfony 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125" y="1257250"/>
            <a:ext cx="4796176" cy="23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