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703">
          <p15:clr>
            <a:srgbClr val="9AA0A6"/>
          </p15:clr>
        </p15:guide>
        <p15:guide id="4" pos="1191">
          <p15:clr>
            <a:srgbClr val="9AA0A6"/>
          </p15:clr>
        </p15:guide>
        <p15:guide id="5" pos="561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703"/>
        <p:guide pos="1191"/>
        <p:guide pos="56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e7bcc463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e7bcc46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de82b63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de82b63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c49e037f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c49e037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f248751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f248751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f248751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f248751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dd76259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dd76259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c49e037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c49e037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dee4b94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dee4b94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ypi.org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893975"/>
            <a:ext cx="8520600" cy="8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</a:rPr>
              <a:t>Sprint n°2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76500" y="498723"/>
            <a:ext cx="8190998" cy="11107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70DB38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38850E"/>
                </a:solidFill>
                <a:latin typeface="Arial"/>
              </a:rPr>
              <a:t>Lord of the trips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275" y="1836518"/>
            <a:ext cx="1869438" cy="1979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Choix Techniques - API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882700" y="1152475"/>
            <a:ext cx="70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Python/Pyramid</a:t>
            </a:r>
            <a:endParaRPr/>
          </a:p>
          <a:p>
            <a:pPr indent="-294299" lvl="0" marL="269999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Multiplateforme et open source </a:t>
            </a:r>
            <a:endParaRPr/>
          </a:p>
          <a:p>
            <a:pPr indent="-294299" lvl="0" marL="269999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Langage facile à apprendre et à utiliser</a:t>
            </a:r>
            <a:endParaRPr/>
          </a:p>
          <a:p>
            <a:pPr indent="-294299" lvl="0" marL="269999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Système de virtualisation (</a:t>
            </a:r>
            <a:r>
              <a:rPr lang="fr"/>
              <a:t>Virtualenv) : installation de plusieurs versions de Python côte à côte</a:t>
            </a:r>
            <a:endParaRPr/>
          </a:p>
          <a:p>
            <a:pPr indent="-294299" lvl="0" marL="269999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Installation facile des librairies grâce à Pip. Et aussi un gestionnaire de paquets efficace et facile : </a:t>
            </a:r>
            <a:r>
              <a:rPr lang="fr"/>
              <a:t>pypi (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https://pypi.org/</a:t>
            </a:r>
            <a:r>
              <a:rPr lang="fr"/>
              <a:t>)</a:t>
            </a:r>
            <a:endParaRPr/>
          </a:p>
          <a:p>
            <a:pPr indent="-294299" lvl="0" marL="269999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Grande communauté</a:t>
            </a:r>
            <a:endParaRPr/>
          </a:p>
          <a:p>
            <a:pPr indent="-294299" lvl="0" marL="269999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Compétences dans l’équipe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00" y="1504938"/>
            <a:ext cx="1069926" cy="108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375" y="3080850"/>
            <a:ext cx="784300" cy="8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WEB : Création d’un Challenge et de son parcours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Liste des challenges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Créer un challenge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Télécharger une carte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Dessiner un parcours : points de passage, segments, départ et arrivée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WEB : Création d’un Challenge et de son parcours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25" y="1017725"/>
            <a:ext cx="7400400" cy="40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WEB : Création d’un Challenge et de son parcours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00" y="1017725"/>
            <a:ext cx="7382448" cy="399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WEB : Création d’un Challenge et de son parcours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25" y="1017725"/>
            <a:ext cx="7373674" cy="399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III - MOBILE : Jouer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Afficher les challenges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Sélectionner un challenge et afficher son tracé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Se déplacer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MOBILE : Jouer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150" y="91279"/>
            <a:ext cx="2490350" cy="496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950" y="91283"/>
            <a:ext cx="2490350" cy="49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conclusion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3388096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