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13E9170-5734-4601-A5BD-BF4BDEEBD0F2}" type="datetimeFigureOut">
              <a:rPr lang="fr-FR" smtClean="0"/>
              <a:t>14/03/2018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282925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3E9170-5734-4601-A5BD-BF4BDEEBD0F2}" type="datetimeFigureOut">
              <a:rPr lang="fr-FR" smtClean="0"/>
              <a:t>14/03/2018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309707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3E9170-5734-4601-A5BD-BF4BDEEBD0F2}" type="datetimeFigureOut">
              <a:rPr lang="fr-FR" smtClean="0"/>
              <a:t>14/03/2018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498040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3E9170-5734-4601-A5BD-BF4BDEEBD0F2}" type="datetimeFigureOut">
              <a:rPr lang="fr-FR" smtClean="0"/>
              <a:t>14/03/2018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5C1545-11AE-4C7D-ABBA-657DC57ABED4}"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4107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3E9170-5734-4601-A5BD-BF4BDEEBD0F2}" type="datetimeFigureOut">
              <a:rPr lang="fr-FR" smtClean="0"/>
              <a:t>14/03/2018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1692170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C13E9170-5734-4601-A5BD-BF4BDEEBD0F2}" type="datetimeFigureOut">
              <a:rPr lang="fr-FR" smtClean="0"/>
              <a:t>14/03/2018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156078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C13E9170-5734-4601-A5BD-BF4BDEEBD0F2}" type="datetimeFigureOut">
              <a:rPr lang="fr-FR" smtClean="0"/>
              <a:t>14/03/2018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2470858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13E9170-5734-4601-A5BD-BF4BDEEBD0F2}" type="datetimeFigureOut">
              <a:rPr lang="fr-FR" smtClean="0"/>
              <a:t>14/03/2018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3890765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13E9170-5734-4601-A5BD-BF4BDEEBD0F2}" type="datetimeFigureOut">
              <a:rPr lang="fr-FR" smtClean="0"/>
              <a:t>14/03/2018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24138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13E9170-5734-4601-A5BD-BF4BDEEBD0F2}" type="datetimeFigureOut">
              <a:rPr lang="fr-FR" smtClean="0"/>
              <a:t>14/03/2018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223937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13E9170-5734-4601-A5BD-BF4BDEEBD0F2}" type="datetimeFigureOut">
              <a:rPr lang="fr-FR" smtClean="0"/>
              <a:t>14/03/2018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173400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13E9170-5734-4601-A5BD-BF4BDEEBD0F2}" type="datetimeFigureOut">
              <a:rPr lang="fr-FR" smtClean="0"/>
              <a:t>14/03/2018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1416391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13E9170-5734-4601-A5BD-BF4BDEEBD0F2}" type="datetimeFigureOut">
              <a:rPr lang="fr-FR" smtClean="0"/>
              <a:t>14/03/2018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121025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13E9170-5734-4601-A5BD-BF4BDEEBD0F2}" type="datetimeFigureOut">
              <a:rPr lang="fr-FR" smtClean="0"/>
              <a:t>14/03/2018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53468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E9170-5734-4601-A5BD-BF4BDEEBD0F2}" type="datetimeFigureOut">
              <a:rPr lang="fr-FR" smtClean="0"/>
              <a:t>14/03/2018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227934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3E9170-5734-4601-A5BD-BF4BDEEBD0F2}" type="datetimeFigureOut">
              <a:rPr lang="fr-FR" smtClean="0"/>
              <a:t>14/03/2018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368828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3E9170-5734-4601-A5BD-BF4BDEEBD0F2}" type="datetimeFigureOut">
              <a:rPr lang="fr-FR" smtClean="0"/>
              <a:t>14/03/2018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5C1545-11AE-4C7D-ABBA-657DC57ABED4}" type="slidenum">
              <a:rPr lang="fr-FR" smtClean="0"/>
              <a:t>‹N°›</a:t>
            </a:fld>
            <a:endParaRPr lang="fr-FR"/>
          </a:p>
        </p:txBody>
      </p:sp>
    </p:spTree>
    <p:extLst>
      <p:ext uri="{BB962C8B-B14F-4D97-AF65-F5344CB8AC3E}">
        <p14:creationId xmlns:p14="http://schemas.microsoft.com/office/powerpoint/2010/main" val="36825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3E9170-5734-4601-A5BD-BF4BDEEBD0F2}" type="datetimeFigureOut">
              <a:rPr lang="fr-FR" smtClean="0"/>
              <a:t>14/03/2018</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55C1545-11AE-4C7D-ABBA-657DC57ABED4}" type="slidenum">
              <a:rPr lang="fr-FR" smtClean="0"/>
              <a:t>‹N°›</a:t>
            </a:fld>
            <a:endParaRPr lang="fr-FR"/>
          </a:p>
        </p:txBody>
      </p:sp>
    </p:spTree>
    <p:extLst>
      <p:ext uri="{BB962C8B-B14F-4D97-AF65-F5344CB8AC3E}">
        <p14:creationId xmlns:p14="http://schemas.microsoft.com/office/powerpoint/2010/main" val="282105396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Cahier des charges</a:t>
            </a:r>
            <a:endParaRPr lang="fr-FR" dirty="0"/>
          </a:p>
        </p:txBody>
      </p:sp>
      <p:sp>
        <p:nvSpPr>
          <p:cNvPr id="3" name="Sous-titre 2"/>
          <p:cNvSpPr>
            <a:spLocks noGrp="1"/>
          </p:cNvSpPr>
          <p:nvPr>
            <p:ph type="subTitle" idx="1"/>
          </p:nvPr>
        </p:nvSpPr>
        <p:spPr/>
        <p:txBody>
          <a:bodyPr/>
          <a:lstStyle/>
          <a:p>
            <a:r>
              <a:rPr lang="fr-FR" dirty="0" smtClean="0"/>
              <a:t>Projet ISN </a:t>
            </a:r>
            <a:r>
              <a:rPr lang="fr-FR" dirty="0" err="1" smtClean="0"/>
              <a:t>Term</a:t>
            </a:r>
            <a:r>
              <a:rPr lang="fr-FR" dirty="0" smtClean="0"/>
              <a:t> S</a:t>
            </a:r>
            <a:endParaRPr lang="fr-FR" dirty="0"/>
          </a:p>
        </p:txBody>
      </p:sp>
      <p:sp>
        <p:nvSpPr>
          <p:cNvPr id="4" name="ZoneTexte 3"/>
          <p:cNvSpPr txBox="1"/>
          <p:nvPr/>
        </p:nvSpPr>
        <p:spPr>
          <a:xfrm>
            <a:off x="4794521" y="4648206"/>
            <a:ext cx="2592377" cy="923330"/>
          </a:xfrm>
          <a:prstGeom prst="rect">
            <a:avLst/>
          </a:prstGeom>
          <a:noFill/>
        </p:spPr>
        <p:txBody>
          <a:bodyPr wrap="none" rtlCol="0">
            <a:spAutoFit/>
          </a:bodyPr>
          <a:lstStyle/>
          <a:p>
            <a:pPr algn="ctr"/>
            <a:r>
              <a:rPr lang="fr-FR" dirty="0" smtClean="0"/>
              <a:t>Salvi Bastien</a:t>
            </a:r>
          </a:p>
          <a:p>
            <a:pPr algn="ctr"/>
            <a:r>
              <a:rPr lang="fr-FR" dirty="0" smtClean="0"/>
              <a:t>Derousseaux Nathanaël</a:t>
            </a:r>
          </a:p>
          <a:p>
            <a:pPr algn="ctr"/>
            <a:r>
              <a:rPr lang="fr-FR" dirty="0" smtClean="0"/>
              <a:t>Lemetayer Louis</a:t>
            </a:r>
          </a:p>
        </p:txBody>
      </p:sp>
    </p:spTree>
    <p:extLst>
      <p:ext uri="{BB962C8B-B14F-4D97-AF65-F5344CB8AC3E}">
        <p14:creationId xmlns:p14="http://schemas.microsoft.com/office/powerpoint/2010/main" val="649976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Description</a:t>
            </a:r>
            <a:endParaRPr lang="fr-FR" dirty="0"/>
          </a:p>
        </p:txBody>
      </p:sp>
      <p:sp>
        <p:nvSpPr>
          <p:cNvPr id="3" name="Espace réservé du contenu 2"/>
          <p:cNvSpPr>
            <a:spLocks noGrp="1"/>
          </p:cNvSpPr>
          <p:nvPr>
            <p:ph idx="1"/>
          </p:nvPr>
        </p:nvSpPr>
        <p:spPr/>
        <p:txBody>
          <a:bodyPr/>
          <a:lstStyle/>
          <a:p>
            <a:r>
              <a:rPr lang="fr-FR" dirty="0" smtClean="0"/>
              <a:t>Ce jeu à pour but de plonger le joueur dans une course poursuite à bord de sa voiture de police il devra appréhender le trafic plus ou moins dense de l’autoroute et rattraper un voleur filant a vive allure sur l’autoroute le plus rapidement possible.</a:t>
            </a:r>
          </a:p>
          <a:p>
            <a:r>
              <a:rPr lang="fr-FR" dirty="0" smtClean="0"/>
              <a:t>Le joueur pourra au long de sa carrière monter en grade et débloquer des bolides toujours plus puissants.</a:t>
            </a:r>
            <a:endParaRPr lang="fr-FR" dirty="0"/>
          </a:p>
        </p:txBody>
      </p:sp>
    </p:spTree>
    <p:extLst>
      <p:ext uri="{BB962C8B-B14F-4D97-AF65-F5344CB8AC3E}">
        <p14:creationId xmlns:p14="http://schemas.microsoft.com/office/powerpoint/2010/main" val="1078321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Scenario et Game Play</a:t>
            </a:r>
            <a:endParaRPr lang="fr-FR" dirty="0"/>
          </a:p>
        </p:txBody>
      </p:sp>
      <p:sp>
        <p:nvSpPr>
          <p:cNvPr id="3" name="Espace réservé du contenu 2"/>
          <p:cNvSpPr>
            <a:spLocks noGrp="1"/>
          </p:cNvSpPr>
          <p:nvPr>
            <p:ph idx="1"/>
          </p:nvPr>
        </p:nvSpPr>
        <p:spPr/>
        <p:txBody>
          <a:bodyPr/>
          <a:lstStyle/>
          <a:p>
            <a:r>
              <a:rPr lang="fr-FR" dirty="0" smtClean="0"/>
              <a:t>Le joueur est un policier ou gendarme charger d’intercepter des fugitifs sur l’autoroute.</a:t>
            </a:r>
          </a:p>
          <a:p>
            <a:r>
              <a:rPr lang="fr-FR" dirty="0" smtClean="0"/>
              <a:t>Son but est donc d’attraper le fugitif en un minimum de temps et sans faire d’accident</a:t>
            </a:r>
          </a:p>
          <a:p>
            <a:r>
              <a:rPr lang="fr-FR" dirty="0" smtClean="0"/>
              <a:t>Si le joueur met trop de temps à atteindre ou laisse s’enfuir trop loin le fugitif la mission est échouer</a:t>
            </a:r>
          </a:p>
          <a:p>
            <a:r>
              <a:rPr lang="fr-FR" dirty="0" smtClean="0"/>
              <a:t>Au contraire si le joueur réussi la mission il remporte de l’expérience qui lui permettront de passer au grade suivant et donc de débloquer de nouveaux bolides mais également des nouvelles missions</a:t>
            </a:r>
            <a:endParaRPr lang="fr-FR" dirty="0"/>
          </a:p>
        </p:txBody>
      </p:sp>
    </p:spTree>
    <p:extLst>
      <p:ext uri="{BB962C8B-B14F-4D97-AF65-F5344CB8AC3E}">
        <p14:creationId xmlns:p14="http://schemas.microsoft.com/office/powerpoint/2010/main" val="2895995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2776914" y="1731963"/>
            <a:ext cx="6628647" cy="4059237"/>
          </a:xfrm>
          <a:prstGeom prst="rect">
            <a:avLst/>
          </a:prstGeom>
        </p:spPr>
      </p:pic>
    </p:spTree>
    <p:extLst>
      <p:ext uri="{BB962C8B-B14F-4D97-AF65-F5344CB8AC3E}">
        <p14:creationId xmlns:p14="http://schemas.microsoft.com/office/powerpoint/2010/main" val="3224954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59</TotalTime>
  <Words>165</Words>
  <Application>Microsoft Office PowerPoint</Application>
  <PresentationFormat>Grand écran</PresentationFormat>
  <Paragraphs>13</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Calisto MT</vt:lpstr>
      <vt:lpstr>Trebuchet MS</vt:lpstr>
      <vt:lpstr>Wingdings 2</vt:lpstr>
      <vt:lpstr>Ardoise</vt:lpstr>
      <vt:lpstr>Cahier des charges</vt:lpstr>
      <vt:lpstr>Description</vt:lpstr>
      <vt:lpstr>Scenario et Game Play</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dc:title>
  <dc:creator>louis lemetayer</dc:creator>
  <cp:lastModifiedBy>Louis</cp:lastModifiedBy>
  <cp:revision>19</cp:revision>
  <dcterms:created xsi:type="dcterms:W3CDTF">2018-02-27T14:25:31Z</dcterms:created>
  <dcterms:modified xsi:type="dcterms:W3CDTF">2018-03-14T14:18:22Z</dcterms:modified>
</cp:coreProperties>
</file>