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61" r:id="rId4"/>
    <p:sldId id="258" r:id="rId5"/>
    <p:sldId id="262" r:id="rId6"/>
    <p:sldId id="260" r:id="rId7"/>
    <p:sldId id="25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4" d="100"/>
          <a:sy n="94" d="100"/>
        </p:scale>
        <p:origin x="22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E016143-E03C-4CFD-AFDC-14E5BDEA754C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806-BBF7-471C-9527-881CE2266695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A723-92A7-435B-B681-F25B092FEFEB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789A-C914-4DB1-8815-80B5EC7335C5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40AA-91A0-436F-8FDB-C0F939DCAE21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E59FD0C-5451-4CA0-86AF-E70AE3279989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Projet ISN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Etude de la génération aléatoire des </a:t>
            </a:r>
            <a:r>
              <a:rPr lang="fr-FR" dirty="0" smtClean="0"/>
              <a:t>obstacles et de leurs gestion</a:t>
            </a:r>
            <a:endParaRPr lang="fr-FR" dirty="0" smtClean="0"/>
          </a:p>
          <a:p>
            <a:r>
              <a:rPr lang="fr-FR" b="1" dirty="0" smtClean="0"/>
              <a:t>Chargé de projet : </a:t>
            </a:r>
            <a:r>
              <a:rPr lang="fr-FR" dirty="0" smtClean="0"/>
              <a:t>Lemetayer Louis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12027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Cahier des charges de la génération et </a:t>
            </a:r>
            <a:r>
              <a:rPr lang="fr-FR" smtClean="0"/>
              <a:t>la gestion des </a:t>
            </a:r>
            <a:r>
              <a:rPr lang="fr-FR" dirty="0" smtClean="0"/>
              <a:t>obstacles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Les obstacles </a:t>
            </a:r>
            <a:r>
              <a:rPr lang="fr-FR" b="1" dirty="0" smtClean="0"/>
              <a:t>apparaitront de façons pseudo-aléatoire </a:t>
            </a:r>
            <a:r>
              <a:rPr lang="fr-FR" dirty="0" smtClean="0"/>
              <a:t>(influencé par certains éléments de l’environnement ou du niveau)</a:t>
            </a:r>
          </a:p>
          <a:p>
            <a:pPr lvl="1"/>
            <a:r>
              <a:rPr lang="fr-FR" dirty="0" smtClean="0"/>
              <a:t>Plus le </a:t>
            </a:r>
            <a:r>
              <a:rPr lang="fr-FR" b="1" dirty="0" smtClean="0"/>
              <a:t>niveau sera élevé, </a:t>
            </a:r>
            <a:r>
              <a:rPr lang="fr-FR" dirty="0" smtClean="0"/>
              <a:t>plus les obstacles devront </a:t>
            </a:r>
            <a:r>
              <a:rPr lang="fr-FR" b="1" dirty="0" smtClean="0"/>
              <a:t>apparaitre de façon rapprochée</a:t>
            </a:r>
          </a:p>
          <a:p>
            <a:r>
              <a:rPr lang="fr-FR" dirty="0" smtClean="0"/>
              <a:t>Les obstacles </a:t>
            </a:r>
            <a:r>
              <a:rPr lang="fr-FR" b="1" dirty="0" smtClean="0"/>
              <a:t>ne doivent en aucun cas bloquer totalement le jeu</a:t>
            </a:r>
            <a:r>
              <a:rPr lang="fr-FR" dirty="0" smtClean="0"/>
              <a:t>. Il ne </a:t>
            </a:r>
            <a:r>
              <a:rPr lang="fr-FR" dirty="0" smtClean="0"/>
              <a:t>doit, </a:t>
            </a:r>
            <a:r>
              <a:rPr lang="fr-FR" dirty="0" smtClean="0"/>
              <a:t>par exemple jamais avoir une ligne entière bloquer par des obstacles</a:t>
            </a:r>
          </a:p>
          <a:p>
            <a:r>
              <a:rPr lang="fr-FR" b="1" dirty="0" smtClean="0"/>
              <a:t>Les obstacles ne changerons pas de voix </a:t>
            </a:r>
            <a:r>
              <a:rPr lang="fr-FR" dirty="0" smtClean="0"/>
              <a:t>durant leur « vie »</a:t>
            </a:r>
          </a:p>
          <a:p>
            <a:r>
              <a:rPr lang="fr-FR" dirty="0" smtClean="0"/>
              <a:t>Les obstacles générés se déplaceront alors à une </a:t>
            </a:r>
            <a:r>
              <a:rPr lang="fr-FR" b="1" dirty="0" smtClean="0"/>
              <a:t>vitesse défini</a:t>
            </a:r>
            <a:r>
              <a:rPr lang="fr-FR" dirty="0" smtClean="0"/>
              <a:t> par la </a:t>
            </a:r>
            <a:r>
              <a:rPr lang="fr-FR" b="1" dirty="0" smtClean="0"/>
              <a:t>position du joueur dans le niveau </a:t>
            </a:r>
            <a:r>
              <a:rPr lang="fr-FR" dirty="0" smtClean="0"/>
              <a:t>et du </a:t>
            </a:r>
            <a:r>
              <a:rPr lang="fr-FR" b="1" dirty="0" smtClean="0"/>
              <a:t>niveau lui-même</a:t>
            </a:r>
            <a:r>
              <a:rPr lang="fr-FR" dirty="0" smtClean="0"/>
              <a:t>. Dans une direction défini à l’avance.</a:t>
            </a:r>
          </a:p>
          <a:p>
            <a:r>
              <a:rPr lang="fr-FR" dirty="0" smtClean="0"/>
              <a:t>L’obstacle pourra être matérialiser par </a:t>
            </a:r>
            <a:r>
              <a:rPr lang="fr-FR" b="1" dirty="0" smtClean="0"/>
              <a:t>plusieurs type de véhicules </a:t>
            </a:r>
            <a:r>
              <a:rPr lang="fr-FR" dirty="0" smtClean="0"/>
              <a:t>: voitures et camions de genre et de couleur aléatoire. Cependant la proportion de </a:t>
            </a:r>
            <a:r>
              <a:rPr lang="fr-FR" b="1" dirty="0" smtClean="0"/>
              <a:t>camions</a:t>
            </a:r>
            <a:r>
              <a:rPr lang="fr-FR" dirty="0" smtClean="0"/>
              <a:t> devra toujours être </a:t>
            </a:r>
            <a:r>
              <a:rPr lang="fr-FR" b="1" dirty="0" smtClean="0"/>
              <a:t>inférieure</a:t>
            </a:r>
            <a:r>
              <a:rPr lang="fr-FR" dirty="0" smtClean="0"/>
              <a:t> au </a:t>
            </a:r>
            <a:r>
              <a:rPr lang="fr-FR" b="1" dirty="0" smtClean="0"/>
              <a:t>voitures</a:t>
            </a:r>
            <a:r>
              <a:rPr lang="fr-FR" dirty="0" smtClean="0"/>
              <a:t>.</a:t>
            </a:r>
          </a:p>
          <a:p>
            <a:endParaRPr lang="fr-FR" dirty="0" smtClean="0"/>
          </a:p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178554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Architecture Programme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Génération et gestion des obstacles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81481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/>
              <a:t>Architecture Programme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Objet </a:t>
            </a:r>
            <a:r>
              <a:rPr lang="fr-FR" i="1" dirty="0" err="1" smtClean="0"/>
              <a:t>ObsGen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261872" y="2024743"/>
            <a:ext cx="8595360" cy="1240971"/>
          </a:xfrm>
        </p:spPr>
        <p:txBody>
          <a:bodyPr/>
          <a:lstStyle/>
          <a:p>
            <a:r>
              <a:rPr lang="fr-FR" dirty="0" smtClean="0"/>
              <a:t>On appellera ici « </a:t>
            </a:r>
            <a:r>
              <a:rPr lang="fr-FR" b="1" dirty="0" err="1" smtClean="0"/>
              <a:t>ObsGen</a:t>
            </a:r>
            <a:r>
              <a:rPr lang="fr-FR" dirty="0" smtClean="0"/>
              <a:t> » un objet permettant de créer des obstacles de façon aléatoire dans une direction et à partir de différents points donnée</a:t>
            </a:r>
          </a:p>
          <a:p>
            <a:r>
              <a:rPr lang="fr-FR" dirty="0" smtClean="0"/>
              <a:t>Représenter par une ligne sur laquelle les obstacles sont créer :</a:t>
            </a:r>
          </a:p>
        </p:txBody>
      </p:sp>
      <p:cxnSp>
        <p:nvCxnSpPr>
          <p:cNvPr id="14" name="Connecteur droit 13"/>
          <p:cNvCxnSpPr/>
          <p:nvPr/>
        </p:nvCxnSpPr>
        <p:spPr>
          <a:xfrm flipV="1">
            <a:off x="2859552" y="4016829"/>
            <a:ext cx="5400000" cy="0"/>
          </a:xfrm>
          <a:prstGeom prst="line">
            <a:avLst/>
          </a:prstGeom>
          <a:ln w="476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riangle isocèle 14"/>
          <p:cNvSpPr/>
          <p:nvPr/>
        </p:nvSpPr>
        <p:spPr>
          <a:xfrm rot="10800000">
            <a:off x="2688102" y="4016829"/>
            <a:ext cx="342900" cy="326572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Triangle isocèle 15"/>
          <p:cNvSpPr/>
          <p:nvPr/>
        </p:nvSpPr>
        <p:spPr>
          <a:xfrm rot="10800000">
            <a:off x="5388102" y="4016830"/>
            <a:ext cx="342900" cy="326572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Triangle isocèle 16"/>
          <p:cNvSpPr/>
          <p:nvPr/>
        </p:nvSpPr>
        <p:spPr>
          <a:xfrm rot="10800000">
            <a:off x="8081989" y="4016829"/>
            <a:ext cx="342900" cy="326572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/>
          <p:cNvSpPr txBox="1"/>
          <p:nvPr/>
        </p:nvSpPr>
        <p:spPr>
          <a:xfrm>
            <a:off x="4938820" y="3456605"/>
            <a:ext cx="1241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 smtClean="0"/>
              <a:t>ObsGen</a:t>
            </a:r>
            <a:endParaRPr lang="fr-FR" b="1" dirty="0" smtClean="0"/>
          </a:p>
        </p:txBody>
      </p:sp>
      <p:sp>
        <p:nvSpPr>
          <p:cNvPr id="19" name="ZoneTexte 18"/>
          <p:cNvSpPr txBox="1"/>
          <p:nvPr/>
        </p:nvSpPr>
        <p:spPr>
          <a:xfrm>
            <a:off x="4559116" y="5311836"/>
            <a:ext cx="2000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Point de création</a:t>
            </a:r>
            <a:endParaRPr lang="fr-FR" dirty="0"/>
          </a:p>
        </p:txBody>
      </p:sp>
      <p:cxnSp>
        <p:nvCxnSpPr>
          <p:cNvPr id="21" name="Connecteur droit avec flèche 20"/>
          <p:cNvCxnSpPr>
            <a:stCxn id="19" idx="0"/>
          </p:cNvCxnSpPr>
          <p:nvPr/>
        </p:nvCxnSpPr>
        <p:spPr>
          <a:xfrm flipH="1" flipV="1">
            <a:off x="3143250" y="4425043"/>
            <a:ext cx="2416301" cy="8867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avec flèche 22"/>
          <p:cNvCxnSpPr>
            <a:stCxn id="19" idx="0"/>
          </p:cNvCxnSpPr>
          <p:nvPr/>
        </p:nvCxnSpPr>
        <p:spPr>
          <a:xfrm flipH="1" flipV="1">
            <a:off x="5559550" y="4460227"/>
            <a:ext cx="1" cy="8516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Connecteur droit avec flèche 24"/>
          <p:cNvCxnSpPr>
            <a:stCxn id="19" idx="0"/>
          </p:cNvCxnSpPr>
          <p:nvPr/>
        </p:nvCxnSpPr>
        <p:spPr>
          <a:xfrm flipV="1">
            <a:off x="5559551" y="4460227"/>
            <a:ext cx="2522438" cy="8516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9458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/>
              <a:t>Architecture Programme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Objet </a:t>
            </a:r>
            <a:r>
              <a:rPr lang="fr-FR" i="1" dirty="0" err="1" smtClean="0"/>
              <a:t>ObsGen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04034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Architecture Programme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Objet </a:t>
            </a:r>
            <a:r>
              <a:rPr lang="fr-FR" i="1" dirty="0" err="1" smtClean="0"/>
              <a:t>Obs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L’objet </a:t>
            </a:r>
            <a:r>
              <a:rPr lang="fr-FR" dirty="0" err="1" smtClean="0"/>
              <a:t>Obs</a:t>
            </a:r>
            <a:r>
              <a:rPr lang="fr-FR" dirty="0" smtClean="0"/>
              <a:t> sera directement créer durant le programme par </a:t>
            </a:r>
            <a:r>
              <a:rPr lang="fr-FR" dirty="0" err="1" smtClean="0"/>
              <a:t>ObsGen</a:t>
            </a:r>
            <a:r>
              <a:rPr lang="fr-FR" dirty="0" smtClean="0"/>
              <a:t> et  représentera dans le programme un obstacle positionné sur le jeu.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04355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Architecture Programme </a:t>
            </a:r>
            <a:r>
              <a:rPr lang="fr-FR" b="1" dirty="0" smtClean="0"/>
              <a:t/>
            </a:r>
            <a:br>
              <a:rPr lang="fr-FR" b="1" dirty="0" smtClean="0"/>
            </a:br>
            <a:r>
              <a:rPr lang="fr-FR" dirty="0" smtClean="0"/>
              <a:t>Schéma récapitulatif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56638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TM03457515[[fn=Vue]]</Template>
  <TotalTime>1311</TotalTime>
  <Words>143</Words>
  <Application>Microsoft Office PowerPoint</Application>
  <PresentationFormat>Grand écran</PresentationFormat>
  <Paragraphs>21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Arial</vt:lpstr>
      <vt:lpstr>Century Schoolbook</vt:lpstr>
      <vt:lpstr>Wingdings 2</vt:lpstr>
      <vt:lpstr>View</vt:lpstr>
      <vt:lpstr>Projet ISN</vt:lpstr>
      <vt:lpstr>Cahier des charges de la génération et la gestion des obstacles</vt:lpstr>
      <vt:lpstr>Architecture Programme</vt:lpstr>
      <vt:lpstr>Architecture Programme Objet ObsGen</vt:lpstr>
      <vt:lpstr>Architecture Programme Objet ObsGen</vt:lpstr>
      <vt:lpstr>Architecture Programme Objet Obs</vt:lpstr>
      <vt:lpstr>Architecture Programme  Schéma récapitulatif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ISN</dc:title>
  <dc:creator>louis lemetayer</dc:creator>
  <cp:lastModifiedBy>louis lemetayer</cp:lastModifiedBy>
  <cp:revision>49</cp:revision>
  <dcterms:created xsi:type="dcterms:W3CDTF">2018-01-30T13:41:03Z</dcterms:created>
  <dcterms:modified xsi:type="dcterms:W3CDTF">2018-02-20T11:36:35Z</dcterms:modified>
</cp:coreProperties>
</file>