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067a50c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2067a50c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dans la première parcelle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75" y="-100900"/>
            <a:ext cx="4360426" cy="42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