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91aaab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91aaab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8f2266a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8f2266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22725" y="322075"/>
            <a:ext cx="7150200" cy="3171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76500" y="1175350"/>
            <a:ext cx="978900" cy="7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39715" y="1229503"/>
            <a:ext cx="978900" cy="7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LoadBalancer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 rot="4992603">
            <a:off x="288246" y="1163216"/>
            <a:ext cx="839891" cy="1056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255775" y="2642913"/>
            <a:ext cx="543000" cy="5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99355" y="2695879"/>
            <a:ext cx="543000" cy="5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345065" y="2746598"/>
            <a:ext cx="543000" cy="5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Web</a:t>
            </a:r>
            <a:endParaRPr sz="1000"/>
          </a:p>
        </p:txBody>
      </p:sp>
      <p:cxnSp>
        <p:nvCxnSpPr>
          <p:cNvPr id="61" name="Google Shape;61;p13"/>
          <p:cNvCxnSpPr>
            <a:stCxn id="56" idx="2"/>
            <a:endCxn id="58" idx="1"/>
          </p:cNvCxnSpPr>
          <p:nvPr/>
        </p:nvCxnSpPr>
        <p:spPr>
          <a:xfrm>
            <a:off x="2629165" y="1948903"/>
            <a:ext cx="1626600" cy="9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 rot="1826665">
            <a:off x="2895532" y="2406240"/>
            <a:ext cx="1072819" cy="492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répartition du trafic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215400" y="414300"/>
            <a:ext cx="8091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289777" y="466305"/>
            <a:ext cx="8091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Web monitoring</a:t>
            </a:r>
            <a:endParaRPr sz="1000"/>
          </a:p>
        </p:txBody>
      </p:sp>
      <p:cxnSp>
        <p:nvCxnSpPr>
          <p:cNvPr id="65" name="Google Shape;65;p13"/>
          <p:cNvCxnSpPr>
            <a:stCxn id="55" idx="0"/>
            <a:endCxn id="63" idx="1"/>
          </p:cNvCxnSpPr>
          <p:nvPr/>
        </p:nvCxnSpPr>
        <p:spPr>
          <a:xfrm flipH="1" rot="10800000">
            <a:off x="2565950" y="710950"/>
            <a:ext cx="16494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 rot="-979370">
            <a:off x="3053474" y="606180"/>
            <a:ext cx="1075969" cy="492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répartition du trafic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682275" y="911679"/>
            <a:ext cx="723600" cy="6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737488" y="967622"/>
            <a:ext cx="723600" cy="6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785279" y="1022324"/>
            <a:ext cx="723600" cy="6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Base de données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3571564" y="1553759"/>
            <a:ext cx="11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agrégation des états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1" name="Google Shape;71;p13"/>
          <p:cNvCxnSpPr>
            <a:stCxn id="60" idx="3"/>
            <a:endCxn id="69" idx="2"/>
          </p:cNvCxnSpPr>
          <p:nvPr/>
        </p:nvCxnSpPr>
        <p:spPr>
          <a:xfrm flipH="1" rot="10800000">
            <a:off x="4888065" y="1630898"/>
            <a:ext cx="2259000" cy="13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 flipH="1">
            <a:off x="4924125" y="1654325"/>
            <a:ext cx="2356800" cy="14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 rot="-2129255">
            <a:off x="5694343" y="2240414"/>
            <a:ext cx="1037162" cy="4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ajouts utilisateurs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 rot="-1983931">
            <a:off x="5402452" y="1884725"/>
            <a:ext cx="1038128" cy="4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lecture données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7757675" y="2695300"/>
            <a:ext cx="6420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839262" y="2776649"/>
            <a:ext cx="6420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Serveur SFTP</a:t>
            </a:r>
            <a:endParaRPr sz="1000"/>
          </a:p>
        </p:txBody>
      </p:sp>
      <p:cxnSp>
        <p:nvCxnSpPr>
          <p:cNvPr id="77" name="Google Shape;77;p13"/>
          <p:cNvCxnSpPr/>
          <p:nvPr/>
        </p:nvCxnSpPr>
        <p:spPr>
          <a:xfrm rot="10800000">
            <a:off x="7388280" y="1654457"/>
            <a:ext cx="682500" cy="10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7681484" y="1952743"/>
            <a:ext cx="141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écrit mesures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 rot="-5338541">
            <a:off x="298123" y="2763874"/>
            <a:ext cx="956553" cy="10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5487272" y="3084225"/>
            <a:ext cx="21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réception mesures des relais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1" name="Google Shape;81;p13"/>
          <p:cNvCxnSpPr>
            <a:endCxn id="64" idx="2"/>
          </p:cNvCxnSpPr>
          <p:nvPr/>
        </p:nvCxnSpPr>
        <p:spPr>
          <a:xfrm flipH="1" rot="10800000">
            <a:off x="4690127" y="1059705"/>
            <a:ext cx="4200" cy="36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56" idx="3"/>
          </p:cNvCxnSpPr>
          <p:nvPr/>
        </p:nvCxnSpPr>
        <p:spPr>
          <a:xfrm flipH="1" rot="10800000">
            <a:off x="3118615" y="1429903"/>
            <a:ext cx="1566300" cy="15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59" idx="0"/>
          </p:cNvCxnSpPr>
          <p:nvPr/>
        </p:nvCxnSpPr>
        <p:spPr>
          <a:xfrm flipH="1" rot="10800000">
            <a:off x="4570855" y="1429879"/>
            <a:ext cx="123600" cy="12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7" idx="1"/>
          </p:cNvCxnSpPr>
          <p:nvPr/>
        </p:nvCxnSpPr>
        <p:spPr>
          <a:xfrm flipH="1">
            <a:off x="4684875" y="1216029"/>
            <a:ext cx="1997400" cy="20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89650" y="1424950"/>
            <a:ext cx="2557500" cy="104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endCxn id="75" idx="1"/>
          </p:cNvCxnSpPr>
          <p:nvPr/>
        </p:nvCxnSpPr>
        <p:spPr>
          <a:xfrm>
            <a:off x="7227275" y="2459500"/>
            <a:ext cx="530400" cy="52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3"/>
          <p:cNvSpPr/>
          <p:nvPr/>
        </p:nvSpPr>
        <p:spPr>
          <a:xfrm>
            <a:off x="225237" y="3298025"/>
            <a:ext cx="1104300" cy="62802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Mesh Capteurs</a:t>
            </a:r>
            <a:endParaRPr sz="1000"/>
          </a:p>
        </p:txBody>
      </p:sp>
      <p:sp>
        <p:nvSpPr>
          <p:cNvPr id="88" name="Google Shape;88;p13"/>
          <p:cNvSpPr/>
          <p:nvPr/>
        </p:nvSpPr>
        <p:spPr>
          <a:xfrm>
            <a:off x="187337" y="221775"/>
            <a:ext cx="1289520" cy="62802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Requêtes utilisateurs</a:t>
            </a:r>
            <a:endParaRPr sz="1000"/>
          </a:p>
        </p:txBody>
      </p:sp>
      <p:sp>
        <p:nvSpPr>
          <p:cNvPr id="89" name="Google Shape;89;p13"/>
          <p:cNvSpPr/>
          <p:nvPr/>
        </p:nvSpPr>
        <p:spPr>
          <a:xfrm>
            <a:off x="461175" y="1663300"/>
            <a:ext cx="6324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Firewall</a:t>
            </a:r>
            <a:endParaRPr sz="1000"/>
          </a:p>
        </p:txBody>
      </p:sp>
      <p:sp>
        <p:nvSpPr>
          <p:cNvPr id="90" name="Google Shape;90;p13"/>
          <p:cNvSpPr/>
          <p:nvPr/>
        </p:nvSpPr>
        <p:spPr>
          <a:xfrm>
            <a:off x="515899" y="1725638"/>
            <a:ext cx="6324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Firewall</a:t>
            </a:r>
            <a:endParaRPr sz="1000"/>
          </a:p>
        </p:txBody>
      </p:sp>
      <p:sp>
        <p:nvSpPr>
          <p:cNvPr id="91" name="Google Shape;91;p13"/>
          <p:cNvSpPr txBox="1"/>
          <p:nvPr/>
        </p:nvSpPr>
        <p:spPr>
          <a:xfrm>
            <a:off x="1922725" y="318100"/>
            <a:ext cx="1191600" cy="338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VM Orchestrateur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92" name="Google Shape;92;p13"/>
          <p:cNvCxnSpPr>
            <a:stCxn id="90" idx="3"/>
            <a:endCxn id="55" idx="1"/>
          </p:cNvCxnSpPr>
          <p:nvPr/>
        </p:nvCxnSpPr>
        <p:spPr>
          <a:xfrm flipH="1" rot="10800000">
            <a:off x="1148299" y="1534988"/>
            <a:ext cx="9282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/>
          <p:cNvSpPr txBox="1"/>
          <p:nvPr/>
        </p:nvSpPr>
        <p:spPr>
          <a:xfrm rot="-1645945">
            <a:off x="1215512" y="1561550"/>
            <a:ext cx="682437" cy="492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requêtes mesures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94" name="Google Shape;94;p13"/>
          <p:cNvCxnSpPr>
            <a:stCxn id="56" idx="2"/>
          </p:cNvCxnSpPr>
          <p:nvPr/>
        </p:nvCxnSpPr>
        <p:spPr>
          <a:xfrm flipH="1" rot="-5400000">
            <a:off x="4533715" y="44353"/>
            <a:ext cx="1384200" cy="519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7322050" y="3333100"/>
            <a:ext cx="5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3"/>
          <p:cNvSpPr txBox="1"/>
          <p:nvPr/>
        </p:nvSpPr>
        <p:spPr>
          <a:xfrm>
            <a:off x="751489" y="2689762"/>
            <a:ext cx="6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mesures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72014" y="975662"/>
            <a:ext cx="6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requêtes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277825" y="2153850"/>
            <a:ext cx="600600" cy="570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772225" y="963150"/>
            <a:ext cx="3732300" cy="26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924625" y="1115550"/>
            <a:ext cx="3732300" cy="26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2077025" y="1267950"/>
            <a:ext cx="3732300" cy="26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191125" y="2246250"/>
            <a:ext cx="697800" cy="38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Load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balancer</a:t>
            </a:r>
            <a:endParaRPr sz="1000"/>
          </a:p>
        </p:txBody>
      </p:sp>
      <p:sp>
        <p:nvSpPr>
          <p:cNvPr id="107" name="Google Shape;107;p14"/>
          <p:cNvSpPr/>
          <p:nvPr/>
        </p:nvSpPr>
        <p:spPr>
          <a:xfrm>
            <a:off x="3246325" y="3140400"/>
            <a:ext cx="550200" cy="385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Web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291375" y="3190300"/>
            <a:ext cx="550200" cy="385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Web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331525" y="3245100"/>
            <a:ext cx="550200" cy="385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Web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120025" y="1396700"/>
            <a:ext cx="802800" cy="38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Web monitoring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165075" y="1451500"/>
            <a:ext cx="802800" cy="38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Web monitoring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609075" y="2789700"/>
            <a:ext cx="697800" cy="385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BDD</a:t>
            </a:r>
            <a:endParaRPr sz="1000"/>
          </a:p>
        </p:txBody>
      </p:sp>
      <p:sp>
        <p:nvSpPr>
          <p:cNvPr id="113" name="Google Shape;113;p14"/>
          <p:cNvSpPr/>
          <p:nvPr/>
        </p:nvSpPr>
        <p:spPr>
          <a:xfrm>
            <a:off x="4590475" y="1807075"/>
            <a:ext cx="697800" cy="385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SFTP</a:t>
            </a:r>
            <a:endParaRPr sz="1000"/>
          </a:p>
        </p:txBody>
      </p:sp>
      <p:cxnSp>
        <p:nvCxnSpPr>
          <p:cNvPr id="114" name="Google Shape;114;p14"/>
          <p:cNvCxnSpPr>
            <a:stCxn id="102" idx="3"/>
            <a:endCxn id="106" idx="1"/>
          </p:cNvCxnSpPr>
          <p:nvPr/>
        </p:nvCxnSpPr>
        <p:spPr>
          <a:xfrm>
            <a:off x="878425" y="2439000"/>
            <a:ext cx="13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stCxn id="106" idx="0"/>
            <a:endCxn id="110" idx="1"/>
          </p:cNvCxnSpPr>
          <p:nvPr/>
        </p:nvCxnSpPr>
        <p:spPr>
          <a:xfrm flipH="1" rot="10800000">
            <a:off x="2540025" y="1589550"/>
            <a:ext cx="5799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106" idx="2"/>
            <a:endCxn id="107" idx="1"/>
          </p:cNvCxnSpPr>
          <p:nvPr/>
        </p:nvCxnSpPr>
        <p:spPr>
          <a:xfrm>
            <a:off x="2540025" y="2631750"/>
            <a:ext cx="7062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109" idx="3"/>
            <a:endCxn id="112" idx="1"/>
          </p:cNvCxnSpPr>
          <p:nvPr/>
        </p:nvCxnSpPr>
        <p:spPr>
          <a:xfrm flipH="1" rot="10800000">
            <a:off x="3881725" y="2982450"/>
            <a:ext cx="7275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112" idx="0"/>
            <a:endCxn id="113" idx="2"/>
          </p:cNvCxnSpPr>
          <p:nvPr/>
        </p:nvCxnSpPr>
        <p:spPr>
          <a:xfrm rot="10800000">
            <a:off x="4939375" y="2192700"/>
            <a:ext cx="18600" cy="5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