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athanaël Derousseaux &amp;&amp; Vagnona Andrianandrasana-Din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Nathanaël Derousseaux &amp;&amp; Vagnona Andrianandrasana-Dina</a:t>
            </a:r>
          </a:p>
        </p:txBody>
      </p:sp>
      <p:sp>
        <p:nvSpPr>
          <p:cNvPr id="172" name="Attaque du 10 Ju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Attaque du 10 Juin</a:t>
            </a:r>
          </a:p>
        </p:txBody>
      </p:sp>
      <p:sp>
        <p:nvSpPr>
          <p:cNvPr id="173" name="Rap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Contexte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Un de nos client maintient à serveur FTP à Par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de nos client maintient à serveur FTP à Paris</a:t>
            </a:r>
          </a:p>
          <a:p>
            <a:pPr/>
            <a:r>
              <a:t>Sur un système Alpine Linux</a:t>
            </a:r>
          </a:p>
          <a:p>
            <a:pPr/>
            <a:r>
              <a:t>Le 10 Juin, le client veux télécharger des fichiers.</a:t>
            </a:r>
          </a:p>
          <a:p>
            <a:pPr/>
            <a:r>
              <a:t>Il constate qu'il y a des photos étranges dans le répertoire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/home/jean/photos</a:t>
            </a:r>
            <a:r>
              <a:t>. </a:t>
            </a:r>
          </a:p>
          <a:p>
            <a:pPr/>
            <a:r>
              <a:t>Il s’est immédiatement loggé en tant que root et à coupé le serveur à 14h23.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éroulé de l’atta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Déroulé de l’attaque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7247907" y="2600429"/>
            <a:ext cx="9888185" cy="1838201"/>
            <a:chOff x="0" y="0"/>
            <a:chExt cx="9888183" cy="1838200"/>
          </a:xfrm>
        </p:grpSpPr>
        <p:sp>
          <p:nvSpPr>
            <p:cNvPr id="180" name="Installation d’un rootkit…"/>
            <p:cNvSpPr/>
            <p:nvPr/>
          </p:nvSpPr>
          <p:spPr>
            <a:xfrm>
              <a:off x="0" y="609"/>
              <a:ext cx="9888184" cy="1837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Installation d’un rootkit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8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Binaires redirigés sur un busybox modifiée</a:t>
              </a:r>
            </a:p>
          </p:txBody>
        </p:sp>
        <p:sp>
          <p:nvSpPr>
            <p:cNvPr id="181" name="6"/>
            <p:cNvSpPr txBox="1"/>
            <p:nvPr/>
          </p:nvSpPr>
          <p:spPr>
            <a:xfrm>
              <a:off x="86589" y="0"/>
              <a:ext cx="342938" cy="590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6C6C6C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8463019" y="11236924"/>
            <a:ext cx="7457962" cy="1838202"/>
            <a:chOff x="0" y="0"/>
            <a:chExt cx="7457960" cy="1838200"/>
          </a:xfrm>
        </p:grpSpPr>
        <p:sp>
          <p:nvSpPr>
            <p:cNvPr id="183" name="Brute force SSH…"/>
            <p:cNvSpPr/>
            <p:nvPr/>
          </p:nvSpPr>
          <p:spPr>
            <a:xfrm>
              <a:off x="0" y="609"/>
              <a:ext cx="7457961" cy="1837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Brute force SSH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8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Admin;service;root</a:t>
              </a:r>
            </a:p>
          </p:txBody>
        </p:sp>
        <p:sp>
          <p:nvSpPr>
            <p:cNvPr id="184" name="1"/>
            <p:cNvSpPr txBox="1"/>
            <p:nvPr/>
          </p:nvSpPr>
          <p:spPr>
            <a:xfrm>
              <a:off x="65308" y="0"/>
              <a:ext cx="258654" cy="590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6C6C6C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11" name="Connection Line"/>
          <p:cNvSpPr/>
          <p:nvPr/>
        </p:nvSpPr>
        <p:spPr>
          <a:xfrm>
            <a:off x="12191999" y="4438754"/>
            <a:ext cx="1" cy="6798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pSp>
        <p:nvGrpSpPr>
          <p:cNvPr id="189" name="Group"/>
          <p:cNvGrpSpPr/>
          <p:nvPr/>
        </p:nvGrpSpPr>
        <p:grpSpPr>
          <a:xfrm>
            <a:off x="1178867" y="8358092"/>
            <a:ext cx="7457961" cy="1838202"/>
            <a:chOff x="0" y="0"/>
            <a:chExt cx="7457960" cy="1838200"/>
          </a:xfrm>
        </p:grpSpPr>
        <p:sp>
          <p:nvSpPr>
            <p:cNvPr id="187" name="Création du compte MeowKitty"/>
            <p:cNvSpPr/>
            <p:nvPr/>
          </p:nvSpPr>
          <p:spPr>
            <a:xfrm>
              <a:off x="0" y="609"/>
              <a:ext cx="7457961" cy="1837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Création du compte </a:t>
              </a:r>
              <a:r>
                <a:rPr>
                  <a:latin typeface="Monaco"/>
                  <a:ea typeface="Monaco"/>
                  <a:cs typeface="Monaco"/>
                  <a:sym typeface="Monaco"/>
                </a:rPr>
                <a:t>MeowKitty</a:t>
              </a:r>
            </a:p>
          </p:txBody>
        </p:sp>
        <p:sp>
          <p:nvSpPr>
            <p:cNvPr id="188" name="2"/>
            <p:cNvSpPr txBox="1"/>
            <p:nvPr/>
          </p:nvSpPr>
          <p:spPr>
            <a:xfrm>
              <a:off x="65308" y="0"/>
              <a:ext cx="258654" cy="590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6C6C6C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1178867" y="5609013"/>
            <a:ext cx="7457961" cy="1838202"/>
            <a:chOff x="0" y="0"/>
            <a:chExt cx="7457960" cy="1838200"/>
          </a:xfrm>
        </p:grpSpPr>
        <p:sp>
          <p:nvSpPr>
            <p:cNvPr id="190" name="Inscription de clé SSH…"/>
            <p:cNvSpPr/>
            <p:nvPr/>
          </p:nvSpPr>
          <p:spPr>
            <a:xfrm>
              <a:off x="0" y="609"/>
              <a:ext cx="7457961" cy="1837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Inscription de clé SSH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8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root;MeowKitty;jean</a:t>
              </a:r>
            </a:p>
          </p:txBody>
        </p:sp>
        <p:sp>
          <p:nvSpPr>
            <p:cNvPr id="191" name="3"/>
            <p:cNvSpPr txBox="1"/>
            <p:nvPr/>
          </p:nvSpPr>
          <p:spPr>
            <a:xfrm>
              <a:off x="78008" y="0"/>
              <a:ext cx="258654" cy="590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6C6C6C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12" name="Connection Line"/>
          <p:cNvSpPr/>
          <p:nvPr/>
        </p:nvSpPr>
        <p:spPr>
          <a:xfrm>
            <a:off x="4907847" y="7447338"/>
            <a:ext cx="1" cy="91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7200"/>
                  <a:pt x="21600" y="14400"/>
                  <a:pt x="21600" y="2160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pSp>
        <p:nvGrpSpPr>
          <p:cNvPr id="197" name="Group"/>
          <p:cNvGrpSpPr/>
          <p:nvPr/>
        </p:nvGrpSpPr>
        <p:grpSpPr>
          <a:xfrm>
            <a:off x="522910" y="4676889"/>
            <a:ext cx="8769875" cy="6066761"/>
            <a:chOff x="-143684" y="-143684"/>
            <a:chExt cx="8769873" cy="6066759"/>
          </a:xfrm>
        </p:grpSpPr>
        <p:pic>
          <p:nvPicPr>
            <p:cNvPr id="194" name="Rectangle Rectangle" descr="Rectangle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43685" y="-143685"/>
              <a:ext cx="8769875" cy="6066761"/>
            </a:xfrm>
            <a:prstGeom prst="rect">
              <a:avLst/>
            </a:prstGeom>
            <a:effectLst/>
          </p:spPr>
        </p:pic>
        <p:sp>
          <p:nvSpPr>
            <p:cNvPr id="196" name="Sécurisation de l’accès"/>
            <p:cNvSpPr txBox="1"/>
            <p:nvPr/>
          </p:nvSpPr>
          <p:spPr>
            <a:xfrm>
              <a:off x="503043" y="22297"/>
              <a:ext cx="7476419" cy="741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>
                  <a:solidFill>
                    <a:srgbClr val="A9A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Sécurisation de l’accès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15593652" y="8358092"/>
            <a:ext cx="7457962" cy="1838202"/>
            <a:chOff x="0" y="0"/>
            <a:chExt cx="7457960" cy="1838200"/>
          </a:xfrm>
        </p:grpSpPr>
        <p:sp>
          <p:nvSpPr>
            <p:cNvPr id="198" name="Modification du service ftp…"/>
            <p:cNvSpPr/>
            <p:nvPr/>
          </p:nvSpPr>
          <p:spPr>
            <a:xfrm>
              <a:off x="0" y="609"/>
              <a:ext cx="7457961" cy="1837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du service ftp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8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vsftpd.conf</a:t>
              </a:r>
            </a:p>
          </p:txBody>
        </p:sp>
        <p:sp>
          <p:nvSpPr>
            <p:cNvPr id="199" name="4"/>
            <p:cNvSpPr txBox="1"/>
            <p:nvPr/>
          </p:nvSpPr>
          <p:spPr>
            <a:xfrm>
              <a:off x="65308" y="0"/>
              <a:ext cx="258654" cy="590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6C6C6C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5593652" y="5609013"/>
            <a:ext cx="7457962" cy="1838202"/>
            <a:chOff x="0" y="0"/>
            <a:chExt cx="7457960" cy="1838200"/>
          </a:xfrm>
        </p:grpSpPr>
        <p:sp>
          <p:nvSpPr>
            <p:cNvPr id="201" name="Upload de documents via FTP…"/>
            <p:cNvSpPr/>
            <p:nvPr/>
          </p:nvSpPr>
          <p:spPr>
            <a:xfrm>
              <a:off x="0" y="609"/>
              <a:ext cx="7457961" cy="1837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Upload de documents via FTP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8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7 photos sur /home/jean/photos</a:t>
              </a:r>
            </a:p>
          </p:txBody>
        </p:sp>
        <p:sp>
          <p:nvSpPr>
            <p:cNvPr id="202" name="5"/>
            <p:cNvSpPr txBox="1"/>
            <p:nvPr/>
          </p:nvSpPr>
          <p:spPr>
            <a:xfrm>
              <a:off x="78008" y="0"/>
              <a:ext cx="258654" cy="590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6C6C6C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13" name="Connection Line"/>
          <p:cNvSpPr/>
          <p:nvPr/>
        </p:nvSpPr>
        <p:spPr>
          <a:xfrm>
            <a:off x="19322632" y="7447338"/>
            <a:ext cx="1" cy="91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pSp>
        <p:nvGrpSpPr>
          <p:cNvPr id="208" name="Group"/>
          <p:cNvGrpSpPr/>
          <p:nvPr/>
        </p:nvGrpSpPr>
        <p:grpSpPr>
          <a:xfrm>
            <a:off x="14937695" y="4676889"/>
            <a:ext cx="8769875" cy="6066761"/>
            <a:chOff x="-143684" y="-143684"/>
            <a:chExt cx="8769873" cy="6066759"/>
          </a:xfrm>
        </p:grpSpPr>
        <p:pic>
          <p:nvPicPr>
            <p:cNvPr id="205" name="Rectangle Rectangle" descr="Rectangle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43685" y="-143685"/>
              <a:ext cx="8769875" cy="6066761"/>
            </a:xfrm>
            <a:prstGeom prst="rect">
              <a:avLst/>
            </a:prstGeom>
            <a:effectLst/>
          </p:spPr>
        </p:pic>
        <p:sp>
          <p:nvSpPr>
            <p:cNvPr id="207" name="Altération des données"/>
            <p:cNvSpPr txBox="1"/>
            <p:nvPr/>
          </p:nvSpPr>
          <p:spPr>
            <a:xfrm>
              <a:off x="503043" y="22297"/>
              <a:ext cx="7476419" cy="741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>
                  <a:solidFill>
                    <a:srgbClr val="A9A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Altération des données</a:t>
              </a:r>
            </a:p>
          </p:txBody>
        </p:sp>
      </p:grpSp>
      <p:sp>
        <p:nvSpPr>
          <p:cNvPr id="214" name="Connection Line"/>
          <p:cNvSpPr/>
          <p:nvPr/>
        </p:nvSpPr>
        <p:spPr>
          <a:xfrm>
            <a:off x="15921144" y="10196418"/>
            <a:ext cx="3441744" cy="1926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0359" y="11875"/>
                  <a:pt x="13159" y="19075"/>
                  <a:pt x="0" y="2160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5" name="Connection Line"/>
          <p:cNvSpPr/>
          <p:nvPr/>
        </p:nvSpPr>
        <p:spPr>
          <a:xfrm>
            <a:off x="4874903" y="10196418"/>
            <a:ext cx="3588077" cy="222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941" y="13425"/>
                  <a:pt x="8141" y="20625"/>
                  <a:pt x="21600" y="2160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1"/>
      <p:bldP build="whole" bldLvl="1" animBg="1" rev="0" advAuto="0" spid="215" grpId="3"/>
      <p:bldP build="whole" bldLvl="1" animBg="1" rev="0" advAuto="0" spid="197" grpId="6"/>
      <p:bldP build="whole" bldLvl="1" animBg="1" rev="0" advAuto="0" spid="203" grpId="9"/>
      <p:bldP build="whole" bldLvl="1" animBg="1" rev="0" advAuto="0" spid="192" grpId="4"/>
      <p:bldP build="whole" bldLvl="1" animBg="1" rev="0" advAuto="0" spid="214" grpId="8"/>
      <p:bldP build="whole" bldLvl="1" animBg="1" rev="0" advAuto="0" spid="212" grpId="5"/>
      <p:bldP build="whole" bldLvl="1" animBg="1" rev="0" advAuto="0" spid="182" grpId="12"/>
      <p:bldP build="whole" bldLvl="1" animBg="1" rev="0" advAuto="0" spid="185" grpId="1"/>
      <p:bldP build="whole" bldLvl="1" animBg="1" rev="0" advAuto="0" spid="211" grpId="13"/>
      <p:bldP build="whole" bldLvl="1" animBg="1" rev="0" advAuto="0" spid="200" grpId="7"/>
      <p:bldP build="whole" bldLvl="1" animBg="1" rev="0" advAuto="0" spid="213" grpId="10"/>
      <p:bldP build="whole" bldLvl="1" animBg="1" rev="0" advAuto="0" spid="18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