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56" r:id="rId2"/>
  </p:sldIdLst>
  <p:sldSz cx="43891200" cy="32918400"/>
  <p:notesSz cx="6858000" cy="9144000"/>
  <p:defaultTextStyle>
    <a:defPPr>
      <a:defRPr lang="en-US"/>
    </a:defPPr>
    <a:lvl1pPr marL="0" algn="l" defTabSz="2191405" rtl="0" eaLnBrk="1" latinLnBrk="0" hangingPunct="1">
      <a:defRPr sz="8600" kern="1200">
        <a:solidFill>
          <a:schemeClr val="tx1"/>
        </a:solidFill>
        <a:latin typeface="+mn-lt"/>
        <a:ea typeface="+mn-ea"/>
        <a:cs typeface="+mn-cs"/>
      </a:defRPr>
    </a:lvl1pPr>
    <a:lvl2pPr marL="2191405" algn="l" defTabSz="2191405" rtl="0" eaLnBrk="1" latinLnBrk="0" hangingPunct="1">
      <a:defRPr sz="8600" kern="1200">
        <a:solidFill>
          <a:schemeClr val="tx1"/>
        </a:solidFill>
        <a:latin typeface="+mn-lt"/>
        <a:ea typeface="+mn-ea"/>
        <a:cs typeface="+mn-cs"/>
      </a:defRPr>
    </a:lvl2pPr>
    <a:lvl3pPr marL="4382811" algn="l" defTabSz="2191405" rtl="0" eaLnBrk="1" latinLnBrk="0" hangingPunct="1">
      <a:defRPr sz="8600" kern="1200">
        <a:solidFill>
          <a:schemeClr val="tx1"/>
        </a:solidFill>
        <a:latin typeface="+mn-lt"/>
        <a:ea typeface="+mn-ea"/>
        <a:cs typeface="+mn-cs"/>
      </a:defRPr>
    </a:lvl3pPr>
    <a:lvl4pPr marL="6574216" algn="l" defTabSz="2191405" rtl="0" eaLnBrk="1" latinLnBrk="0" hangingPunct="1">
      <a:defRPr sz="8600" kern="1200">
        <a:solidFill>
          <a:schemeClr val="tx1"/>
        </a:solidFill>
        <a:latin typeface="+mn-lt"/>
        <a:ea typeface="+mn-ea"/>
        <a:cs typeface="+mn-cs"/>
      </a:defRPr>
    </a:lvl4pPr>
    <a:lvl5pPr marL="8765621" algn="l" defTabSz="2191405" rtl="0" eaLnBrk="1" latinLnBrk="0" hangingPunct="1">
      <a:defRPr sz="8600" kern="1200">
        <a:solidFill>
          <a:schemeClr val="tx1"/>
        </a:solidFill>
        <a:latin typeface="+mn-lt"/>
        <a:ea typeface="+mn-ea"/>
        <a:cs typeface="+mn-cs"/>
      </a:defRPr>
    </a:lvl5pPr>
    <a:lvl6pPr marL="10957027" algn="l" defTabSz="2191405" rtl="0" eaLnBrk="1" latinLnBrk="0" hangingPunct="1">
      <a:defRPr sz="8600" kern="1200">
        <a:solidFill>
          <a:schemeClr val="tx1"/>
        </a:solidFill>
        <a:latin typeface="+mn-lt"/>
        <a:ea typeface="+mn-ea"/>
        <a:cs typeface="+mn-cs"/>
      </a:defRPr>
    </a:lvl6pPr>
    <a:lvl7pPr marL="13148432" algn="l" defTabSz="2191405" rtl="0" eaLnBrk="1" latinLnBrk="0" hangingPunct="1">
      <a:defRPr sz="8600" kern="1200">
        <a:solidFill>
          <a:schemeClr val="tx1"/>
        </a:solidFill>
        <a:latin typeface="+mn-lt"/>
        <a:ea typeface="+mn-ea"/>
        <a:cs typeface="+mn-cs"/>
      </a:defRPr>
    </a:lvl7pPr>
    <a:lvl8pPr marL="15339837" algn="l" defTabSz="2191405" rtl="0" eaLnBrk="1" latinLnBrk="0" hangingPunct="1">
      <a:defRPr sz="8600" kern="1200">
        <a:solidFill>
          <a:schemeClr val="tx1"/>
        </a:solidFill>
        <a:latin typeface="+mn-lt"/>
        <a:ea typeface="+mn-ea"/>
        <a:cs typeface="+mn-cs"/>
      </a:defRPr>
    </a:lvl8pPr>
    <a:lvl9pPr marL="17531243" algn="l" defTabSz="2191405"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436">
          <p15:clr>
            <a:srgbClr val="A4A3A4"/>
          </p15:clr>
        </p15:guide>
        <p15:guide id="2" orient="horz" pos="281">
          <p15:clr>
            <a:srgbClr val="A4A3A4"/>
          </p15:clr>
        </p15:guide>
        <p15:guide id="3" pos="27370">
          <p15:clr>
            <a:srgbClr val="A4A3A4"/>
          </p15:clr>
        </p15:guide>
        <p15:guide id="4" pos="280">
          <p15:clr>
            <a:srgbClr val="A4A3A4"/>
          </p15:clr>
        </p15:guide>
        <p15:guide id="5" pos="7046">
          <p15:clr>
            <a:srgbClr val="A4A3A4"/>
          </p15:clr>
        </p15:guide>
        <p15:guide id="6" pos="20608">
          <p15:clr>
            <a:srgbClr val="A4A3A4"/>
          </p15:clr>
        </p15:guide>
        <p15:guide id="7" pos="7449">
          <p15:clr>
            <a:srgbClr val="A4A3A4"/>
          </p15:clr>
        </p15:guide>
        <p15:guide id="8" pos="2020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5D87A1"/>
    <a:srgbClr val="F37321"/>
    <a:srgbClr val="4A6A7E"/>
    <a:srgbClr val="828E1B"/>
    <a:srgbClr val="D7452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EE7FE05-3206-4452-8DFD-C520C06E3451}" v="1" dt="2017-04-28T04:53:43.673"/>
    <p1510:client id="{23C9BAB6-3C04-4725-921C-45BB6576FAA3}" v="583" dt="2017-04-28T05:41:12.221"/>
    <p1510:client id="{A1B7355C-0B5B-4426-951F-62262394BBDB}" v="2" dt="2017-04-28T05:35:14.66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0436"/>
        <p:guide orient="horz" pos="281"/>
        <p:guide pos="27370"/>
        <p:guide pos="280"/>
        <p:guide pos="7046"/>
        <p:guide pos="20608"/>
        <p:guide pos="7449"/>
        <p:guide pos="20206"/>
      </p:guideLst>
    </p:cSldViewPr>
  </p:slideViewPr>
  <p:gridSpacing cx="76200" cy="76200"/>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395F848-6DDA-9042-95D4-0071278BB24B}" type="datetimeFigureOut">
              <a:rPr lang="en-US" smtClean="0"/>
              <a:t>4/28/2017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B9ECB87-BC75-5243-A71C-D7645131CF71}" type="slidenum">
              <a:rPr lang="en-US" smtClean="0"/>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t>If tri-fold</a:t>
            </a:r>
            <a:r>
              <a:rPr lang="en-US" baseline="0"/>
              <a:t> mounting at SMS – make sure no text or image is in-between</a:t>
            </a:r>
            <a:r>
              <a:rPr lang="en-US"/>
              <a:t> the two vertical guide</a:t>
            </a:r>
            <a:r>
              <a:rPr lang="en-US" baseline="0"/>
              <a:t> lines; this space will be cut away. To view the vertical guide lines: Select “View” from the main menu, select “Guides” from the pull down menu, and lastly select “Static Guides”.</a:t>
            </a:r>
            <a:endParaRPr lang="en-US"/>
          </a:p>
          <a:p>
            <a:pPr marL="0" marR="0" indent="0" algn="l" defTabSz="457200" rtl="0" eaLnBrk="1" fontAlgn="auto" latinLnBrk="0" hangingPunct="1">
              <a:lnSpc>
                <a:spcPct val="100000"/>
              </a:lnSpc>
              <a:spcBef>
                <a:spcPts val="0"/>
              </a:spcBef>
              <a:spcAft>
                <a:spcPts val="0"/>
              </a:spcAft>
              <a:buClrTx/>
              <a:buSzTx/>
              <a:buFontTx/>
              <a:buNone/>
              <a:tabLst/>
              <a:defRPr/>
            </a:pPr>
            <a:endParaRPr lang="en-US"/>
          </a:p>
          <a:p>
            <a:pPr marL="0" marR="0" indent="0" algn="l" defTabSz="457200" rtl="0" eaLnBrk="1" fontAlgn="auto" latinLnBrk="0" hangingPunct="1">
              <a:lnSpc>
                <a:spcPct val="100000"/>
              </a:lnSpc>
              <a:spcBef>
                <a:spcPts val="0"/>
              </a:spcBef>
              <a:spcAft>
                <a:spcPts val="0"/>
              </a:spcAft>
              <a:buClrTx/>
              <a:buSzTx/>
              <a:buFontTx/>
              <a:buNone/>
              <a:tabLst/>
              <a:defRPr/>
            </a:pPr>
            <a:endParaRPr lang="en-US"/>
          </a:p>
          <a:p>
            <a:pPr marL="0" marR="0" indent="0" algn="l" defTabSz="457200" rtl="0" eaLnBrk="1" fontAlgn="auto" latinLnBrk="0" hangingPunct="1">
              <a:lnSpc>
                <a:spcPct val="100000"/>
              </a:lnSpc>
              <a:spcBef>
                <a:spcPts val="0"/>
              </a:spcBef>
              <a:spcAft>
                <a:spcPts val="0"/>
              </a:spcAft>
              <a:buClrTx/>
              <a:buSzTx/>
              <a:buFontTx/>
              <a:buNone/>
              <a:tabLst/>
              <a:defRPr/>
            </a:pPr>
            <a:r>
              <a:rPr lang="en-US"/>
              <a:t># Material removed</a:t>
            </a:r>
          </a:p>
          <a:p>
            <a:r>
              <a:rPr lang="en-US"/>
              <a:t>Project </a:t>
            </a:r>
            <a:r>
              <a:rPr lang="en-US" err="1"/>
              <a:t>Desc</a:t>
            </a:r>
            <a:r>
              <a:rPr lang="en-US"/>
              <a:t>:</a:t>
            </a:r>
          </a:p>
          <a:p>
            <a:r>
              <a:rPr lang="en-US"/>
              <a:t>, and developing a plan of changes to implement in the production database to improve database performance for our client's use cases.</a:t>
            </a:r>
          </a:p>
          <a:p>
            <a:endParaRPr lang="en-US"/>
          </a:p>
          <a:p>
            <a:endParaRPr lang="en-US"/>
          </a:p>
        </p:txBody>
      </p:sp>
      <p:sp>
        <p:nvSpPr>
          <p:cNvPr id="4" name="Slide Number Placeholder 3"/>
          <p:cNvSpPr>
            <a:spLocks noGrp="1"/>
          </p:cNvSpPr>
          <p:nvPr>
            <p:ph type="sldNum" sz="quarter" idx="10"/>
          </p:nvPr>
        </p:nvSpPr>
        <p:spPr/>
        <p:txBody>
          <a:bodyPr/>
          <a:lstStyle/>
          <a:p>
            <a:fld id="{9B9ECB87-BC75-5243-A71C-D7645131CF71}" type="slidenum">
              <a:rPr lang="en-US" smtClean="0"/>
              <a:t>1</a:t>
            </a:fld>
            <a:endParaRPr lang="en-US"/>
          </a:p>
        </p:txBody>
      </p:sp>
    </p:spTree>
    <p:extLst>
      <p:ext uri="{BB962C8B-B14F-4D97-AF65-F5344CB8AC3E}">
        <p14:creationId xmlns:p14="http://schemas.microsoft.com/office/powerpoint/2010/main" val="211003710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a:xfrm>
            <a:off x="32715200" y="465976"/>
            <a:ext cx="10718798" cy="32015254"/>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8" name="Straight Connector 7"/>
          <p:cNvCxnSpPr/>
          <p:nvPr userDrawn="1"/>
        </p:nvCxnSpPr>
        <p:spPr>
          <a:xfrm>
            <a:off x="33104663" y="761998"/>
            <a:ext cx="0" cy="31423211"/>
          </a:xfrm>
          <a:prstGeom prst="line">
            <a:avLst/>
          </a:prstGeom>
          <a:ln w="12700" cmpd="sng">
            <a:solidFill>
              <a:schemeClr val="bg1"/>
            </a:solidFill>
            <a:prstDash val="dash"/>
          </a:ln>
        </p:spPr>
        <p:style>
          <a:lnRef idx="2">
            <a:schemeClr val="accent1"/>
          </a:lnRef>
          <a:fillRef idx="0">
            <a:schemeClr val="accent1"/>
          </a:fillRef>
          <a:effectRef idx="1">
            <a:schemeClr val="accent1"/>
          </a:effectRef>
          <a:fontRef idx="minor">
            <a:schemeClr val="tx1"/>
          </a:fontRef>
        </p:style>
      </p:cxnSp>
      <p:sp>
        <p:nvSpPr>
          <p:cNvPr id="9" name="Rectangle 8"/>
          <p:cNvSpPr/>
          <p:nvPr userDrawn="1"/>
        </p:nvSpPr>
        <p:spPr>
          <a:xfrm>
            <a:off x="457200" y="451572"/>
            <a:ext cx="10737850" cy="32015254"/>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p:cNvSpPr/>
          <p:nvPr userDrawn="1"/>
        </p:nvSpPr>
        <p:spPr>
          <a:xfrm>
            <a:off x="444500" y="451574"/>
            <a:ext cx="723900" cy="1523999"/>
          </a:xfrm>
          <a:prstGeom prst="rect">
            <a:avLst/>
          </a:prstGeom>
          <a:solidFill>
            <a:srgbClr val="F3732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userDrawn="1"/>
        </p:nvSpPr>
        <p:spPr>
          <a:xfrm>
            <a:off x="33000758" y="451574"/>
            <a:ext cx="10449117" cy="1524000"/>
          </a:xfrm>
          <a:prstGeom prst="rect">
            <a:avLst/>
          </a:prstGeom>
          <a:solidFill>
            <a:srgbClr val="F3732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userDrawn="1"/>
        </p:nvSpPr>
        <p:spPr>
          <a:xfrm>
            <a:off x="10774364" y="451574"/>
            <a:ext cx="31504234" cy="1524000"/>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Rectangle 19"/>
          <p:cNvSpPr/>
          <p:nvPr userDrawn="1"/>
        </p:nvSpPr>
        <p:spPr>
          <a:xfrm>
            <a:off x="1168400" y="451574"/>
            <a:ext cx="10026650" cy="1524000"/>
          </a:xfrm>
          <a:prstGeom prst="rect">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TextBox 20"/>
          <p:cNvSpPr txBox="1"/>
          <p:nvPr userDrawn="1"/>
        </p:nvSpPr>
        <p:spPr>
          <a:xfrm>
            <a:off x="1955176" y="766000"/>
            <a:ext cx="8825537" cy="707886"/>
          </a:xfrm>
          <a:prstGeom prst="rect">
            <a:avLst/>
          </a:prstGeom>
          <a:noFill/>
        </p:spPr>
        <p:txBody>
          <a:bodyPr wrap="square" rtlCol="0" anchor="t" anchorCtr="0">
            <a:spAutoFit/>
          </a:bodyPr>
          <a:lstStyle/>
          <a:p>
            <a:pPr>
              <a:spcAft>
                <a:spcPts val="1800"/>
              </a:spcAft>
            </a:pPr>
            <a:r>
              <a:rPr lang="en-US" sz="4000" b="1">
                <a:solidFill>
                  <a:schemeClr val="bg1"/>
                </a:solidFill>
              </a:rPr>
              <a:t>COLLEGE OF ENGINEERING</a:t>
            </a:r>
            <a:endParaRPr lang="en-US" sz="4000">
              <a:solidFill>
                <a:schemeClr val="bg1"/>
              </a:solidFill>
            </a:endParaRPr>
          </a:p>
        </p:txBody>
      </p:sp>
      <p:sp>
        <p:nvSpPr>
          <p:cNvPr id="22" name="Rectangle 21"/>
          <p:cNvSpPr/>
          <p:nvPr userDrawn="1"/>
        </p:nvSpPr>
        <p:spPr>
          <a:xfrm>
            <a:off x="12638460" y="451574"/>
            <a:ext cx="1551675" cy="1524000"/>
          </a:xfrm>
          <a:prstGeom prst="rect">
            <a:avLst/>
          </a:prstGeom>
          <a:solidFill>
            <a:srgbClr val="5D87A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userDrawn="1"/>
        </p:nvSpPr>
        <p:spPr>
          <a:xfrm>
            <a:off x="12208934" y="451574"/>
            <a:ext cx="429525" cy="1523999"/>
          </a:xfrm>
          <a:prstGeom prst="rect">
            <a:avLst/>
          </a:prstGeom>
          <a:solidFill>
            <a:srgbClr val="F3732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TextBox 23"/>
          <p:cNvSpPr txBox="1"/>
          <p:nvPr userDrawn="1"/>
        </p:nvSpPr>
        <p:spPr>
          <a:xfrm>
            <a:off x="15181888" y="766000"/>
            <a:ext cx="16238992" cy="707886"/>
          </a:xfrm>
          <a:prstGeom prst="rect">
            <a:avLst/>
          </a:prstGeom>
          <a:noFill/>
        </p:spPr>
        <p:txBody>
          <a:bodyPr wrap="square" rtlCol="0" anchor="t" anchorCtr="0">
            <a:spAutoFit/>
          </a:bodyPr>
          <a:lstStyle/>
          <a:p>
            <a:pPr algn="r">
              <a:spcAft>
                <a:spcPts val="1800"/>
              </a:spcAft>
            </a:pPr>
            <a:r>
              <a:rPr lang="en-US" sz="4000" b="1">
                <a:latin typeface="Georgia"/>
                <a:cs typeface="Georgia"/>
              </a:rPr>
              <a:t>Electrical Engineering &amp; Computer Science</a:t>
            </a:r>
          </a:p>
        </p:txBody>
      </p:sp>
      <p:sp>
        <p:nvSpPr>
          <p:cNvPr id="31" name="Rectangle 30"/>
          <p:cNvSpPr/>
          <p:nvPr userDrawn="1"/>
        </p:nvSpPr>
        <p:spPr>
          <a:xfrm>
            <a:off x="33070796" y="451574"/>
            <a:ext cx="9475175" cy="1524000"/>
          </a:xfrm>
          <a:prstGeom prst="rect">
            <a:avLst/>
          </a:prstGeom>
          <a:solidFill>
            <a:srgbClr val="5D87A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Rectangle 31"/>
          <p:cNvSpPr/>
          <p:nvPr userDrawn="1"/>
        </p:nvSpPr>
        <p:spPr>
          <a:xfrm>
            <a:off x="32721016" y="451572"/>
            <a:ext cx="383647" cy="15240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6" name="Picture 15" descr="expo_poster-ta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474399" y="28421061"/>
            <a:ext cx="6975476" cy="2581337"/>
          </a:xfrm>
          <a:prstGeom prst="rect">
            <a:avLst/>
          </a:prstGeom>
        </p:spPr>
      </p:pic>
    </p:spTree>
    <p:extLst>
      <p:ext uri="{BB962C8B-B14F-4D97-AF65-F5344CB8AC3E}">
        <p14:creationId xmlns:p14="http://schemas.microsoft.com/office/powerpoint/2010/main" val="3000763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6B6BD69-149A-CD41-9E7C-E241C9398BA0}" type="datetimeFigureOut">
              <a:rPr lang="en-US" smtClean="0"/>
              <a:t>4/28/2017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41523806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2361905" y="6324600"/>
            <a:ext cx="47282097" cy="13482066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0507982" y="6324600"/>
            <a:ext cx="141122400" cy="1348206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6B6BD69-149A-CD41-9E7C-E241C9398BA0}" type="datetimeFigureOut">
              <a:rPr lang="en-US" smtClean="0"/>
              <a:t>4/28/2017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21503875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6B6BD69-149A-CD41-9E7C-E241C9398BA0}" type="datetimeFigureOut">
              <a:rPr lang="en-US" smtClean="0"/>
              <a:t>4/28/2017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5548475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3" y="21153122"/>
            <a:ext cx="37307520" cy="6537960"/>
          </a:xfrm>
        </p:spPr>
        <p:txBody>
          <a:bodyPr anchor="t"/>
          <a:lstStyle>
            <a:lvl1pPr algn="l">
              <a:defRPr sz="19200" b="1" cap="all"/>
            </a:lvl1pPr>
          </a:lstStyle>
          <a:p>
            <a:r>
              <a:rPr lang="en-US"/>
              <a:t>Click to edit Master title style</a:t>
            </a:r>
          </a:p>
        </p:txBody>
      </p:sp>
      <p:sp>
        <p:nvSpPr>
          <p:cNvPr id="3" name="Text Placeholder 2"/>
          <p:cNvSpPr>
            <a:spLocks noGrp="1"/>
          </p:cNvSpPr>
          <p:nvPr>
            <p:ph type="body" idx="1"/>
          </p:nvPr>
        </p:nvSpPr>
        <p:spPr>
          <a:xfrm>
            <a:off x="3467103" y="13952225"/>
            <a:ext cx="37307520" cy="7200898"/>
          </a:xfrm>
        </p:spPr>
        <p:txBody>
          <a:bodyPr anchor="b"/>
          <a:lstStyle>
            <a:lvl1pPr marL="0" indent="0">
              <a:buNone/>
              <a:defRPr sz="9600">
                <a:solidFill>
                  <a:schemeClr val="tx1">
                    <a:tint val="75000"/>
                  </a:schemeClr>
                </a:solidFill>
              </a:defRPr>
            </a:lvl1pPr>
            <a:lvl2pPr marL="2191405" indent="0">
              <a:buNone/>
              <a:defRPr sz="8600">
                <a:solidFill>
                  <a:schemeClr val="tx1">
                    <a:tint val="75000"/>
                  </a:schemeClr>
                </a:solidFill>
              </a:defRPr>
            </a:lvl2pPr>
            <a:lvl3pPr marL="4382811" indent="0">
              <a:buNone/>
              <a:defRPr sz="7700">
                <a:solidFill>
                  <a:schemeClr val="tx1">
                    <a:tint val="75000"/>
                  </a:schemeClr>
                </a:solidFill>
              </a:defRPr>
            </a:lvl3pPr>
            <a:lvl4pPr marL="6574216" indent="0">
              <a:buNone/>
              <a:defRPr sz="6700">
                <a:solidFill>
                  <a:schemeClr val="tx1">
                    <a:tint val="75000"/>
                  </a:schemeClr>
                </a:solidFill>
              </a:defRPr>
            </a:lvl4pPr>
            <a:lvl5pPr marL="8765621" indent="0">
              <a:buNone/>
              <a:defRPr sz="6700">
                <a:solidFill>
                  <a:schemeClr val="tx1">
                    <a:tint val="75000"/>
                  </a:schemeClr>
                </a:solidFill>
              </a:defRPr>
            </a:lvl5pPr>
            <a:lvl6pPr marL="10957027" indent="0">
              <a:buNone/>
              <a:defRPr sz="6700">
                <a:solidFill>
                  <a:schemeClr val="tx1">
                    <a:tint val="75000"/>
                  </a:schemeClr>
                </a:solidFill>
              </a:defRPr>
            </a:lvl6pPr>
            <a:lvl7pPr marL="13148432" indent="0">
              <a:buNone/>
              <a:defRPr sz="6700">
                <a:solidFill>
                  <a:schemeClr val="tx1">
                    <a:tint val="75000"/>
                  </a:schemeClr>
                </a:solidFill>
              </a:defRPr>
            </a:lvl7pPr>
            <a:lvl8pPr marL="15339837" indent="0">
              <a:buNone/>
              <a:defRPr sz="6700">
                <a:solidFill>
                  <a:schemeClr val="tx1">
                    <a:tint val="75000"/>
                  </a:schemeClr>
                </a:solidFill>
              </a:defRPr>
            </a:lvl8pPr>
            <a:lvl9pPr marL="17531243" indent="0">
              <a:buNone/>
              <a:defRPr sz="67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6B6BD69-149A-CD41-9E7C-E241C9398BA0}" type="datetimeFigureOut">
              <a:rPr lang="en-US" smtClean="0"/>
              <a:t>4/28/2017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39701696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0507984" y="36865560"/>
            <a:ext cx="94198440" cy="10427970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05437943" y="36865560"/>
            <a:ext cx="94206057" cy="10427970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6B6BD69-149A-CD41-9E7C-E241C9398BA0}" type="datetimeFigureOut">
              <a:rPr lang="en-US" smtClean="0"/>
              <a:t>4/28/2017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4863784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561" y="1318262"/>
            <a:ext cx="39502080" cy="54864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4560" y="7368542"/>
            <a:ext cx="19392903" cy="3070858"/>
          </a:xfrm>
        </p:spPr>
        <p:txBody>
          <a:bodyPr anchor="b"/>
          <a:lstStyle>
            <a:lvl1pPr marL="0" indent="0">
              <a:buNone/>
              <a:defRPr sz="11500" b="1"/>
            </a:lvl1pPr>
            <a:lvl2pPr marL="2191405" indent="0">
              <a:buNone/>
              <a:defRPr sz="9600" b="1"/>
            </a:lvl2pPr>
            <a:lvl3pPr marL="4382811" indent="0">
              <a:buNone/>
              <a:defRPr sz="8600" b="1"/>
            </a:lvl3pPr>
            <a:lvl4pPr marL="6574216" indent="0">
              <a:buNone/>
              <a:defRPr sz="7700" b="1"/>
            </a:lvl4pPr>
            <a:lvl5pPr marL="8765621" indent="0">
              <a:buNone/>
              <a:defRPr sz="7700" b="1"/>
            </a:lvl5pPr>
            <a:lvl6pPr marL="10957027" indent="0">
              <a:buNone/>
              <a:defRPr sz="7700" b="1"/>
            </a:lvl6pPr>
            <a:lvl7pPr marL="13148432" indent="0">
              <a:buNone/>
              <a:defRPr sz="7700" b="1"/>
            </a:lvl7pPr>
            <a:lvl8pPr marL="15339837" indent="0">
              <a:buNone/>
              <a:defRPr sz="7700" b="1"/>
            </a:lvl8pPr>
            <a:lvl9pPr marL="17531243" indent="0">
              <a:buNone/>
              <a:defRPr sz="7700" b="1"/>
            </a:lvl9pPr>
          </a:lstStyle>
          <a:p>
            <a:pPr lvl="0"/>
            <a:r>
              <a:rPr lang="en-US"/>
              <a:t>Click to edit Master text styles</a:t>
            </a:r>
          </a:p>
        </p:txBody>
      </p:sp>
      <p:sp>
        <p:nvSpPr>
          <p:cNvPr id="4" name="Content Placeholder 3"/>
          <p:cNvSpPr>
            <a:spLocks noGrp="1"/>
          </p:cNvSpPr>
          <p:nvPr>
            <p:ph sz="half" idx="2"/>
          </p:nvPr>
        </p:nvSpPr>
        <p:spPr>
          <a:xfrm>
            <a:off x="2194560" y="10439400"/>
            <a:ext cx="19392903"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123" y="7368542"/>
            <a:ext cx="19400520" cy="3070858"/>
          </a:xfrm>
        </p:spPr>
        <p:txBody>
          <a:bodyPr anchor="b"/>
          <a:lstStyle>
            <a:lvl1pPr marL="0" indent="0">
              <a:buNone/>
              <a:defRPr sz="11500" b="1"/>
            </a:lvl1pPr>
            <a:lvl2pPr marL="2191405" indent="0">
              <a:buNone/>
              <a:defRPr sz="9600" b="1"/>
            </a:lvl2pPr>
            <a:lvl3pPr marL="4382811" indent="0">
              <a:buNone/>
              <a:defRPr sz="8600" b="1"/>
            </a:lvl3pPr>
            <a:lvl4pPr marL="6574216" indent="0">
              <a:buNone/>
              <a:defRPr sz="7700" b="1"/>
            </a:lvl4pPr>
            <a:lvl5pPr marL="8765621" indent="0">
              <a:buNone/>
              <a:defRPr sz="7700" b="1"/>
            </a:lvl5pPr>
            <a:lvl6pPr marL="10957027" indent="0">
              <a:buNone/>
              <a:defRPr sz="7700" b="1"/>
            </a:lvl6pPr>
            <a:lvl7pPr marL="13148432" indent="0">
              <a:buNone/>
              <a:defRPr sz="7700" b="1"/>
            </a:lvl7pPr>
            <a:lvl8pPr marL="15339837" indent="0">
              <a:buNone/>
              <a:defRPr sz="7700" b="1"/>
            </a:lvl8pPr>
            <a:lvl9pPr marL="17531243" indent="0">
              <a:buNone/>
              <a:defRPr sz="7700" b="1"/>
            </a:lvl9pPr>
          </a:lstStyle>
          <a:p>
            <a:pPr lvl="0"/>
            <a:r>
              <a:rPr lang="en-US"/>
              <a:t>Click to edit Master text styles</a:t>
            </a:r>
          </a:p>
        </p:txBody>
      </p:sp>
      <p:sp>
        <p:nvSpPr>
          <p:cNvPr id="6" name="Content Placeholder 5"/>
          <p:cNvSpPr>
            <a:spLocks noGrp="1"/>
          </p:cNvSpPr>
          <p:nvPr>
            <p:ph sz="quarter" idx="4"/>
          </p:nvPr>
        </p:nvSpPr>
        <p:spPr>
          <a:xfrm>
            <a:off x="22296123" y="10439400"/>
            <a:ext cx="19400520"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6B6BD69-149A-CD41-9E7C-E241C9398BA0}" type="datetimeFigureOut">
              <a:rPr lang="en-US" smtClean="0"/>
              <a:t>4/28/2017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11425344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6B6BD69-149A-CD41-9E7C-E241C9398BA0}" type="datetimeFigureOut">
              <a:rPr lang="en-US" smtClean="0"/>
              <a:t>4/28/2017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23791332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B6BD69-149A-CD41-9E7C-E241C9398BA0}" type="datetimeFigureOut">
              <a:rPr lang="en-US" smtClean="0"/>
              <a:t>4/28/2017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15645547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3" y="1310640"/>
            <a:ext cx="14439902" cy="5577840"/>
          </a:xfrm>
        </p:spPr>
        <p:txBody>
          <a:bodyPr anchor="b"/>
          <a:lstStyle>
            <a:lvl1pPr algn="l">
              <a:defRPr sz="9600" b="1"/>
            </a:lvl1pPr>
          </a:lstStyle>
          <a:p>
            <a:r>
              <a:rPr lang="en-US"/>
              <a:t>Click to edit Master title style</a:t>
            </a:r>
          </a:p>
        </p:txBody>
      </p:sp>
      <p:sp>
        <p:nvSpPr>
          <p:cNvPr id="3" name="Content Placeholder 2"/>
          <p:cNvSpPr>
            <a:spLocks noGrp="1"/>
          </p:cNvSpPr>
          <p:nvPr>
            <p:ph idx="1"/>
          </p:nvPr>
        </p:nvSpPr>
        <p:spPr>
          <a:xfrm>
            <a:off x="17160240" y="1310643"/>
            <a:ext cx="24536400" cy="28094942"/>
          </a:xfrm>
        </p:spPr>
        <p:txBody>
          <a:bodyPr/>
          <a:lstStyle>
            <a:lvl1pPr>
              <a:defRPr sz="153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4563" y="6888483"/>
            <a:ext cx="14439902" cy="22517102"/>
          </a:xfrm>
        </p:spPr>
        <p:txBody>
          <a:bodyPr/>
          <a:lstStyle>
            <a:lvl1pPr marL="0" indent="0">
              <a:buNone/>
              <a:defRPr sz="6700"/>
            </a:lvl1pPr>
            <a:lvl2pPr marL="2191405" indent="0">
              <a:buNone/>
              <a:defRPr sz="5800"/>
            </a:lvl2pPr>
            <a:lvl3pPr marL="4382811" indent="0">
              <a:buNone/>
              <a:defRPr sz="4800"/>
            </a:lvl3pPr>
            <a:lvl4pPr marL="6574216" indent="0">
              <a:buNone/>
              <a:defRPr sz="4300"/>
            </a:lvl4pPr>
            <a:lvl5pPr marL="8765621" indent="0">
              <a:buNone/>
              <a:defRPr sz="4300"/>
            </a:lvl5pPr>
            <a:lvl6pPr marL="10957027" indent="0">
              <a:buNone/>
              <a:defRPr sz="4300"/>
            </a:lvl6pPr>
            <a:lvl7pPr marL="13148432" indent="0">
              <a:buNone/>
              <a:defRPr sz="4300"/>
            </a:lvl7pPr>
            <a:lvl8pPr marL="15339837" indent="0">
              <a:buNone/>
              <a:defRPr sz="4300"/>
            </a:lvl8pPr>
            <a:lvl9pPr marL="17531243" indent="0">
              <a:buNone/>
              <a:defRPr sz="4300"/>
            </a:lvl9pPr>
          </a:lstStyle>
          <a:p>
            <a:pPr lvl="0"/>
            <a:r>
              <a:rPr lang="en-US"/>
              <a:t>Click to edit Master text styles</a:t>
            </a:r>
          </a:p>
        </p:txBody>
      </p:sp>
      <p:sp>
        <p:nvSpPr>
          <p:cNvPr id="5" name="Date Placeholder 4"/>
          <p:cNvSpPr>
            <a:spLocks noGrp="1"/>
          </p:cNvSpPr>
          <p:nvPr>
            <p:ph type="dt" sz="half" idx="10"/>
          </p:nvPr>
        </p:nvSpPr>
        <p:spPr/>
        <p:txBody>
          <a:bodyPr/>
          <a:lstStyle/>
          <a:p>
            <a:fld id="{56B6BD69-149A-CD41-9E7C-E241C9398BA0}" type="datetimeFigureOut">
              <a:rPr lang="en-US" smtClean="0"/>
              <a:t>4/28/2017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20773496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23042880"/>
            <a:ext cx="26334720" cy="2720342"/>
          </a:xfrm>
        </p:spPr>
        <p:txBody>
          <a:bodyPr anchor="b"/>
          <a:lstStyle>
            <a:lvl1pPr algn="l">
              <a:defRPr sz="9600" b="1"/>
            </a:lvl1pPr>
          </a:lstStyle>
          <a:p>
            <a:r>
              <a:rPr lang="en-US"/>
              <a:t>Click to edit Master title style</a:t>
            </a:r>
          </a:p>
        </p:txBody>
      </p:sp>
      <p:sp>
        <p:nvSpPr>
          <p:cNvPr id="3" name="Picture Placeholder 2"/>
          <p:cNvSpPr>
            <a:spLocks noGrp="1"/>
          </p:cNvSpPr>
          <p:nvPr>
            <p:ph type="pic" idx="1"/>
          </p:nvPr>
        </p:nvSpPr>
        <p:spPr>
          <a:xfrm>
            <a:off x="8602982" y="2941320"/>
            <a:ext cx="26334720" cy="19751040"/>
          </a:xfrm>
        </p:spPr>
        <p:txBody>
          <a:bodyPr/>
          <a:lstStyle>
            <a:lvl1pPr marL="0" indent="0">
              <a:buNone/>
              <a:defRPr sz="15300"/>
            </a:lvl1pPr>
            <a:lvl2pPr marL="2191405" indent="0">
              <a:buNone/>
              <a:defRPr sz="13400"/>
            </a:lvl2pPr>
            <a:lvl3pPr marL="4382811" indent="0">
              <a:buNone/>
              <a:defRPr sz="11500"/>
            </a:lvl3pPr>
            <a:lvl4pPr marL="6574216" indent="0">
              <a:buNone/>
              <a:defRPr sz="9600"/>
            </a:lvl4pPr>
            <a:lvl5pPr marL="8765621" indent="0">
              <a:buNone/>
              <a:defRPr sz="9600"/>
            </a:lvl5pPr>
            <a:lvl6pPr marL="10957027" indent="0">
              <a:buNone/>
              <a:defRPr sz="9600"/>
            </a:lvl6pPr>
            <a:lvl7pPr marL="13148432" indent="0">
              <a:buNone/>
              <a:defRPr sz="9600"/>
            </a:lvl7pPr>
            <a:lvl8pPr marL="15339837" indent="0">
              <a:buNone/>
              <a:defRPr sz="9600"/>
            </a:lvl8pPr>
            <a:lvl9pPr marL="17531243" indent="0">
              <a:buNone/>
              <a:defRPr sz="9600"/>
            </a:lvl9pPr>
          </a:lstStyle>
          <a:p>
            <a:r>
              <a:rPr lang="en-US"/>
              <a:t>Click icon to add picture</a:t>
            </a:r>
          </a:p>
        </p:txBody>
      </p:sp>
      <p:sp>
        <p:nvSpPr>
          <p:cNvPr id="4" name="Text Placeholder 3"/>
          <p:cNvSpPr>
            <a:spLocks noGrp="1"/>
          </p:cNvSpPr>
          <p:nvPr>
            <p:ph type="body" sz="half" idx="2"/>
          </p:nvPr>
        </p:nvSpPr>
        <p:spPr>
          <a:xfrm>
            <a:off x="8602982" y="25763222"/>
            <a:ext cx="26334720" cy="3863338"/>
          </a:xfrm>
        </p:spPr>
        <p:txBody>
          <a:bodyPr/>
          <a:lstStyle>
            <a:lvl1pPr marL="0" indent="0">
              <a:buNone/>
              <a:defRPr sz="6700"/>
            </a:lvl1pPr>
            <a:lvl2pPr marL="2191405" indent="0">
              <a:buNone/>
              <a:defRPr sz="5800"/>
            </a:lvl2pPr>
            <a:lvl3pPr marL="4382811" indent="0">
              <a:buNone/>
              <a:defRPr sz="4800"/>
            </a:lvl3pPr>
            <a:lvl4pPr marL="6574216" indent="0">
              <a:buNone/>
              <a:defRPr sz="4300"/>
            </a:lvl4pPr>
            <a:lvl5pPr marL="8765621" indent="0">
              <a:buNone/>
              <a:defRPr sz="4300"/>
            </a:lvl5pPr>
            <a:lvl6pPr marL="10957027" indent="0">
              <a:buNone/>
              <a:defRPr sz="4300"/>
            </a:lvl6pPr>
            <a:lvl7pPr marL="13148432" indent="0">
              <a:buNone/>
              <a:defRPr sz="4300"/>
            </a:lvl7pPr>
            <a:lvl8pPr marL="15339837" indent="0">
              <a:buNone/>
              <a:defRPr sz="4300"/>
            </a:lvl8pPr>
            <a:lvl9pPr marL="17531243" indent="0">
              <a:buNone/>
              <a:defRPr sz="4300"/>
            </a:lvl9pPr>
          </a:lstStyle>
          <a:p>
            <a:pPr lvl="0"/>
            <a:r>
              <a:rPr lang="en-US"/>
              <a:t>Click to edit Master text styles</a:t>
            </a:r>
          </a:p>
        </p:txBody>
      </p:sp>
      <p:sp>
        <p:nvSpPr>
          <p:cNvPr id="5" name="Date Placeholder 4"/>
          <p:cNvSpPr>
            <a:spLocks noGrp="1"/>
          </p:cNvSpPr>
          <p:nvPr>
            <p:ph type="dt" sz="half" idx="10"/>
          </p:nvPr>
        </p:nvSpPr>
        <p:spPr/>
        <p:txBody>
          <a:bodyPr/>
          <a:lstStyle/>
          <a:p>
            <a:fld id="{56B6BD69-149A-CD41-9E7C-E241C9398BA0}" type="datetimeFigureOut">
              <a:rPr lang="en-US" smtClean="0"/>
              <a:t>4/28/2017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34595528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1" y="1318262"/>
            <a:ext cx="39502080" cy="5486400"/>
          </a:xfrm>
          <a:prstGeom prst="rect">
            <a:avLst/>
          </a:prstGeom>
        </p:spPr>
        <p:txBody>
          <a:bodyPr vert="horz" lIns="438281" tIns="219141" rIns="438281" bIns="219141" rtlCol="0" anchor="ctr">
            <a:normAutofit/>
          </a:bodyPr>
          <a:lstStyle/>
          <a:p>
            <a:r>
              <a:rPr lang="en-US"/>
              <a:t>Click to edit Master title style</a:t>
            </a:r>
          </a:p>
        </p:txBody>
      </p:sp>
      <p:sp>
        <p:nvSpPr>
          <p:cNvPr id="3" name="Text Placeholder 2"/>
          <p:cNvSpPr>
            <a:spLocks noGrp="1"/>
          </p:cNvSpPr>
          <p:nvPr>
            <p:ph type="body" idx="1"/>
          </p:nvPr>
        </p:nvSpPr>
        <p:spPr>
          <a:xfrm>
            <a:off x="2194561" y="7680963"/>
            <a:ext cx="39502080" cy="21724622"/>
          </a:xfrm>
          <a:prstGeom prst="rect">
            <a:avLst/>
          </a:prstGeom>
        </p:spPr>
        <p:txBody>
          <a:bodyPr vert="horz" lIns="438281" tIns="219141" rIns="438281" bIns="21914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194560" y="30510482"/>
            <a:ext cx="10241280" cy="1752600"/>
          </a:xfrm>
          <a:prstGeom prst="rect">
            <a:avLst/>
          </a:prstGeom>
        </p:spPr>
        <p:txBody>
          <a:bodyPr vert="horz" lIns="438281" tIns="219141" rIns="438281" bIns="219141" rtlCol="0" anchor="ctr"/>
          <a:lstStyle>
            <a:lvl1pPr algn="l">
              <a:defRPr sz="5800">
                <a:solidFill>
                  <a:schemeClr val="tx1">
                    <a:tint val="75000"/>
                  </a:schemeClr>
                </a:solidFill>
              </a:defRPr>
            </a:lvl1pPr>
          </a:lstStyle>
          <a:p>
            <a:fld id="{56B6BD69-149A-CD41-9E7C-E241C9398BA0}" type="datetimeFigureOut">
              <a:rPr lang="en-US" smtClean="0"/>
              <a:t>4/28/2017</a:t>
            </a:fld>
            <a:endParaRPr lang="en-US"/>
          </a:p>
        </p:txBody>
      </p:sp>
      <p:sp>
        <p:nvSpPr>
          <p:cNvPr id="5" name="Footer Placeholder 4"/>
          <p:cNvSpPr>
            <a:spLocks noGrp="1"/>
          </p:cNvSpPr>
          <p:nvPr>
            <p:ph type="ftr" sz="quarter" idx="3"/>
          </p:nvPr>
        </p:nvSpPr>
        <p:spPr>
          <a:xfrm>
            <a:off x="14996161" y="30510482"/>
            <a:ext cx="13898880" cy="1752600"/>
          </a:xfrm>
          <a:prstGeom prst="rect">
            <a:avLst/>
          </a:prstGeom>
        </p:spPr>
        <p:txBody>
          <a:bodyPr vert="horz" lIns="438281" tIns="219141" rIns="438281" bIns="219141" rtlCol="0" anchor="ctr"/>
          <a:lstStyle>
            <a:lvl1pPr algn="ctr">
              <a:defRPr sz="5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1455361" y="30510482"/>
            <a:ext cx="10241280" cy="1752600"/>
          </a:xfrm>
          <a:prstGeom prst="rect">
            <a:avLst/>
          </a:prstGeom>
        </p:spPr>
        <p:txBody>
          <a:bodyPr vert="horz" lIns="438281" tIns="219141" rIns="438281" bIns="219141" rtlCol="0" anchor="ctr"/>
          <a:lstStyle>
            <a:lvl1pPr algn="r">
              <a:defRPr sz="5800">
                <a:solidFill>
                  <a:schemeClr val="tx1">
                    <a:tint val="75000"/>
                  </a:schemeClr>
                </a:solidFill>
              </a:defRPr>
            </a:lvl1pPr>
          </a:lstStyle>
          <a:p>
            <a:fld id="{99F395D9-8F50-C84B-A57E-3B815FE84F5D}" type="slidenum">
              <a:rPr lang="en-US" smtClean="0"/>
              <a:t>‹#›</a:t>
            </a:fld>
            <a:endParaRPr lang="en-US"/>
          </a:p>
        </p:txBody>
      </p:sp>
    </p:spTree>
    <p:extLst>
      <p:ext uri="{BB962C8B-B14F-4D97-AF65-F5344CB8AC3E}">
        <p14:creationId xmlns:p14="http://schemas.microsoft.com/office/powerpoint/2010/main" val="33154569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191405" rtl="0" eaLnBrk="1" latinLnBrk="0" hangingPunct="1">
        <a:spcBef>
          <a:spcPct val="0"/>
        </a:spcBef>
        <a:buNone/>
        <a:defRPr sz="21100" kern="1200">
          <a:solidFill>
            <a:schemeClr val="tx1"/>
          </a:solidFill>
          <a:latin typeface="+mj-lt"/>
          <a:ea typeface="+mj-ea"/>
          <a:cs typeface="+mj-cs"/>
        </a:defRPr>
      </a:lvl1pPr>
    </p:titleStyle>
    <p:bodyStyle>
      <a:lvl1pPr marL="1643554" indent="-1643554" algn="l" defTabSz="2191405" rtl="0" eaLnBrk="1" latinLnBrk="0" hangingPunct="1">
        <a:spcBef>
          <a:spcPct val="20000"/>
        </a:spcBef>
        <a:buFont typeface="Arial"/>
        <a:buChar char="•"/>
        <a:defRPr sz="15300" kern="1200">
          <a:solidFill>
            <a:schemeClr val="tx1"/>
          </a:solidFill>
          <a:latin typeface="+mn-lt"/>
          <a:ea typeface="+mn-ea"/>
          <a:cs typeface="+mn-cs"/>
        </a:defRPr>
      </a:lvl1pPr>
      <a:lvl2pPr marL="3561034" indent="-1369628" algn="l" defTabSz="2191405" rtl="0" eaLnBrk="1" latinLnBrk="0" hangingPunct="1">
        <a:spcBef>
          <a:spcPct val="20000"/>
        </a:spcBef>
        <a:buFont typeface="Arial"/>
        <a:buChar char="–"/>
        <a:defRPr sz="13400" kern="1200">
          <a:solidFill>
            <a:schemeClr val="tx1"/>
          </a:solidFill>
          <a:latin typeface="+mn-lt"/>
          <a:ea typeface="+mn-ea"/>
          <a:cs typeface="+mn-cs"/>
        </a:defRPr>
      </a:lvl2pPr>
      <a:lvl3pPr marL="5478513" indent="-1095703" algn="l" defTabSz="2191405" rtl="0" eaLnBrk="1" latinLnBrk="0" hangingPunct="1">
        <a:spcBef>
          <a:spcPct val="20000"/>
        </a:spcBef>
        <a:buFont typeface="Arial"/>
        <a:buChar char="•"/>
        <a:defRPr sz="11500" kern="1200">
          <a:solidFill>
            <a:schemeClr val="tx1"/>
          </a:solidFill>
          <a:latin typeface="+mn-lt"/>
          <a:ea typeface="+mn-ea"/>
          <a:cs typeface="+mn-cs"/>
        </a:defRPr>
      </a:lvl3pPr>
      <a:lvl4pPr marL="7669919" indent="-1095703" algn="l" defTabSz="2191405" rtl="0" eaLnBrk="1" latinLnBrk="0" hangingPunct="1">
        <a:spcBef>
          <a:spcPct val="20000"/>
        </a:spcBef>
        <a:buFont typeface="Arial"/>
        <a:buChar char="–"/>
        <a:defRPr sz="9600" kern="1200">
          <a:solidFill>
            <a:schemeClr val="tx1"/>
          </a:solidFill>
          <a:latin typeface="+mn-lt"/>
          <a:ea typeface="+mn-ea"/>
          <a:cs typeface="+mn-cs"/>
        </a:defRPr>
      </a:lvl4pPr>
      <a:lvl5pPr marL="9861324" indent="-1095703" algn="l" defTabSz="2191405" rtl="0" eaLnBrk="1" latinLnBrk="0" hangingPunct="1">
        <a:spcBef>
          <a:spcPct val="20000"/>
        </a:spcBef>
        <a:buFont typeface="Arial"/>
        <a:buChar char="»"/>
        <a:defRPr sz="9600" kern="1200">
          <a:solidFill>
            <a:schemeClr val="tx1"/>
          </a:solidFill>
          <a:latin typeface="+mn-lt"/>
          <a:ea typeface="+mn-ea"/>
          <a:cs typeface="+mn-cs"/>
        </a:defRPr>
      </a:lvl5pPr>
      <a:lvl6pPr marL="12052729" indent="-1095703" algn="l" defTabSz="2191405" rtl="0" eaLnBrk="1" latinLnBrk="0" hangingPunct="1">
        <a:spcBef>
          <a:spcPct val="20000"/>
        </a:spcBef>
        <a:buFont typeface="Arial"/>
        <a:buChar char="•"/>
        <a:defRPr sz="9600" kern="1200">
          <a:solidFill>
            <a:schemeClr val="tx1"/>
          </a:solidFill>
          <a:latin typeface="+mn-lt"/>
          <a:ea typeface="+mn-ea"/>
          <a:cs typeface="+mn-cs"/>
        </a:defRPr>
      </a:lvl6pPr>
      <a:lvl7pPr marL="14244135" indent="-1095703" algn="l" defTabSz="2191405" rtl="0" eaLnBrk="1" latinLnBrk="0" hangingPunct="1">
        <a:spcBef>
          <a:spcPct val="20000"/>
        </a:spcBef>
        <a:buFont typeface="Arial"/>
        <a:buChar char="•"/>
        <a:defRPr sz="9600" kern="1200">
          <a:solidFill>
            <a:schemeClr val="tx1"/>
          </a:solidFill>
          <a:latin typeface="+mn-lt"/>
          <a:ea typeface="+mn-ea"/>
          <a:cs typeface="+mn-cs"/>
        </a:defRPr>
      </a:lvl7pPr>
      <a:lvl8pPr marL="16435540" indent="-1095703" algn="l" defTabSz="2191405" rtl="0" eaLnBrk="1" latinLnBrk="0" hangingPunct="1">
        <a:spcBef>
          <a:spcPct val="20000"/>
        </a:spcBef>
        <a:buFont typeface="Arial"/>
        <a:buChar char="•"/>
        <a:defRPr sz="9600" kern="1200">
          <a:solidFill>
            <a:schemeClr val="tx1"/>
          </a:solidFill>
          <a:latin typeface="+mn-lt"/>
          <a:ea typeface="+mn-ea"/>
          <a:cs typeface="+mn-cs"/>
        </a:defRPr>
      </a:lvl8pPr>
      <a:lvl9pPr marL="18626945" indent="-1095703" algn="l" defTabSz="2191405" rtl="0" eaLnBrk="1" latinLnBrk="0" hangingPunct="1">
        <a:spcBef>
          <a:spcPct val="20000"/>
        </a:spcBef>
        <a:buFont typeface="Arial"/>
        <a:buChar char="•"/>
        <a:defRPr sz="9600" kern="1200">
          <a:solidFill>
            <a:schemeClr val="tx1"/>
          </a:solidFill>
          <a:latin typeface="+mn-lt"/>
          <a:ea typeface="+mn-ea"/>
          <a:cs typeface="+mn-cs"/>
        </a:defRPr>
      </a:lvl9pPr>
    </p:bodyStyle>
    <p:otherStyle>
      <a:defPPr>
        <a:defRPr lang="en-US"/>
      </a:defPPr>
      <a:lvl1pPr marL="0" algn="l" defTabSz="2191405" rtl="0" eaLnBrk="1" latinLnBrk="0" hangingPunct="1">
        <a:defRPr sz="8600" kern="1200">
          <a:solidFill>
            <a:schemeClr val="tx1"/>
          </a:solidFill>
          <a:latin typeface="+mn-lt"/>
          <a:ea typeface="+mn-ea"/>
          <a:cs typeface="+mn-cs"/>
        </a:defRPr>
      </a:lvl1pPr>
      <a:lvl2pPr marL="2191405" algn="l" defTabSz="2191405" rtl="0" eaLnBrk="1" latinLnBrk="0" hangingPunct="1">
        <a:defRPr sz="8600" kern="1200">
          <a:solidFill>
            <a:schemeClr val="tx1"/>
          </a:solidFill>
          <a:latin typeface="+mn-lt"/>
          <a:ea typeface="+mn-ea"/>
          <a:cs typeface="+mn-cs"/>
        </a:defRPr>
      </a:lvl2pPr>
      <a:lvl3pPr marL="4382811" algn="l" defTabSz="2191405" rtl="0" eaLnBrk="1" latinLnBrk="0" hangingPunct="1">
        <a:defRPr sz="8600" kern="1200">
          <a:solidFill>
            <a:schemeClr val="tx1"/>
          </a:solidFill>
          <a:latin typeface="+mn-lt"/>
          <a:ea typeface="+mn-ea"/>
          <a:cs typeface="+mn-cs"/>
        </a:defRPr>
      </a:lvl3pPr>
      <a:lvl4pPr marL="6574216" algn="l" defTabSz="2191405" rtl="0" eaLnBrk="1" latinLnBrk="0" hangingPunct="1">
        <a:defRPr sz="8600" kern="1200">
          <a:solidFill>
            <a:schemeClr val="tx1"/>
          </a:solidFill>
          <a:latin typeface="+mn-lt"/>
          <a:ea typeface="+mn-ea"/>
          <a:cs typeface="+mn-cs"/>
        </a:defRPr>
      </a:lvl4pPr>
      <a:lvl5pPr marL="8765621" algn="l" defTabSz="2191405" rtl="0" eaLnBrk="1" latinLnBrk="0" hangingPunct="1">
        <a:defRPr sz="8600" kern="1200">
          <a:solidFill>
            <a:schemeClr val="tx1"/>
          </a:solidFill>
          <a:latin typeface="+mn-lt"/>
          <a:ea typeface="+mn-ea"/>
          <a:cs typeface="+mn-cs"/>
        </a:defRPr>
      </a:lvl5pPr>
      <a:lvl6pPr marL="10957027" algn="l" defTabSz="2191405" rtl="0" eaLnBrk="1" latinLnBrk="0" hangingPunct="1">
        <a:defRPr sz="8600" kern="1200">
          <a:solidFill>
            <a:schemeClr val="tx1"/>
          </a:solidFill>
          <a:latin typeface="+mn-lt"/>
          <a:ea typeface="+mn-ea"/>
          <a:cs typeface="+mn-cs"/>
        </a:defRPr>
      </a:lvl6pPr>
      <a:lvl7pPr marL="13148432" algn="l" defTabSz="2191405" rtl="0" eaLnBrk="1" latinLnBrk="0" hangingPunct="1">
        <a:defRPr sz="8600" kern="1200">
          <a:solidFill>
            <a:schemeClr val="tx1"/>
          </a:solidFill>
          <a:latin typeface="+mn-lt"/>
          <a:ea typeface="+mn-ea"/>
          <a:cs typeface="+mn-cs"/>
        </a:defRPr>
      </a:lvl7pPr>
      <a:lvl8pPr marL="15339837" algn="l" defTabSz="2191405" rtl="0" eaLnBrk="1" latinLnBrk="0" hangingPunct="1">
        <a:defRPr sz="8600" kern="1200">
          <a:solidFill>
            <a:schemeClr val="tx1"/>
          </a:solidFill>
          <a:latin typeface="+mn-lt"/>
          <a:ea typeface="+mn-ea"/>
          <a:cs typeface="+mn-cs"/>
        </a:defRPr>
      </a:lvl8pPr>
      <a:lvl9pPr marL="17531243" algn="l" defTabSz="2191405"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openxmlformats.org/officeDocument/2006/relationships/image" Target="../media/image8.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Box 30"/>
          <p:cNvSpPr txBox="1"/>
          <p:nvPr/>
        </p:nvSpPr>
        <p:spPr>
          <a:xfrm>
            <a:off x="34493201" y="12674612"/>
            <a:ext cx="7827420" cy="15628638"/>
          </a:xfrm>
          <a:prstGeom prst="rect">
            <a:avLst/>
          </a:prstGeom>
          <a:noFill/>
        </p:spPr>
        <p:txBody>
          <a:bodyPr wrap="square" rtlCol="0" anchor="ctr">
            <a:noAutofit/>
          </a:bodyPr>
          <a:lstStyle/>
          <a:p>
            <a:pPr>
              <a:spcAft>
                <a:spcPts val="1800"/>
              </a:spcAft>
            </a:pPr>
            <a:r>
              <a:rPr lang="en-US" sz="3600" b="1">
                <a:solidFill>
                  <a:srgbClr val="F37321"/>
                </a:solidFill>
              </a:rPr>
              <a:t>Team Members:</a:t>
            </a:r>
          </a:p>
          <a:p>
            <a:pPr marL="457200" indent="-457200">
              <a:spcAft>
                <a:spcPts val="1800"/>
              </a:spcAft>
              <a:buFont typeface="Arial"/>
              <a:buChar char="•"/>
            </a:pPr>
            <a:r>
              <a:rPr lang="en-US" sz="3000" err="1">
                <a:solidFill>
                  <a:schemeClr val="bg1"/>
                </a:solidFill>
              </a:rPr>
              <a:t>Nic</a:t>
            </a:r>
            <a:r>
              <a:rPr lang="en-US" sz="3000">
                <a:solidFill>
                  <a:schemeClr val="bg1"/>
                </a:solidFill>
              </a:rPr>
              <a:t> </a:t>
            </a:r>
            <a:r>
              <a:rPr lang="en-US" sz="3000" err="1">
                <a:solidFill>
                  <a:schemeClr val="bg1"/>
                </a:solidFill>
              </a:rPr>
              <a:t>Desilets</a:t>
            </a:r>
            <a:r>
              <a:rPr lang="en-US" sz="3000" b="1">
                <a:solidFill>
                  <a:srgbClr val="FFFFFF"/>
                </a:solidFill>
                <a:latin typeface="Trebuchet MS"/>
              </a:rPr>
              <a:t> </a:t>
            </a:r>
            <a:br>
              <a:rPr lang="en-US" sz="3000" b="1">
                <a:latin typeface="Trebuchet MS"/>
              </a:rPr>
            </a:br>
            <a:r>
              <a:rPr lang="en-US" sz="3000">
                <a:solidFill>
                  <a:schemeClr val="bg1"/>
                </a:solidFill>
              </a:rPr>
              <a:t>desiletn@oregonstate.edu</a:t>
            </a:r>
            <a:br>
              <a:rPr lang="en-US" sz="3000"/>
            </a:br>
            <a:r>
              <a:rPr lang="en-US" sz="3000" b="1">
                <a:solidFill>
                  <a:srgbClr val="FFFFFF"/>
                </a:solidFill>
                <a:latin typeface="Trebuchet MS"/>
              </a:rPr>
              <a:t>Applied CS: Web &amp; Mobile Development</a:t>
            </a:r>
          </a:p>
          <a:p>
            <a:pPr marL="571500" indent="-571500">
              <a:spcAft>
                <a:spcPts val="1800"/>
              </a:spcAft>
              <a:buFont typeface="Arial" panose="020B0604020202020204" pitchFamily="34" charset="0"/>
              <a:buChar char="•"/>
            </a:pPr>
            <a:r>
              <a:rPr lang="en-US" sz="3000">
                <a:solidFill>
                  <a:schemeClr val="bg1"/>
                </a:solidFill>
              </a:rPr>
              <a:t>Nathaniel Whitlock</a:t>
            </a:r>
            <a:br>
              <a:rPr lang="en-US" sz="3000"/>
            </a:br>
            <a:r>
              <a:rPr lang="en-US" sz="3000">
                <a:solidFill>
                  <a:srgbClr val="FFFFFF"/>
                </a:solidFill>
              </a:rPr>
              <a:t>whitlocn@oregonstate.edu </a:t>
            </a:r>
            <a:br>
              <a:rPr lang="en-US" sz="3000"/>
            </a:br>
            <a:r>
              <a:rPr lang="en-US" sz="3000" b="1">
                <a:solidFill>
                  <a:srgbClr val="FFFFFF"/>
                </a:solidFill>
              </a:rPr>
              <a:t>Applied CS: Bioinformatics</a:t>
            </a:r>
            <a:endParaRPr lang="en-US" sz="3000" b="1">
              <a:latin typeface="Trebuchet MS"/>
            </a:endParaRPr>
          </a:p>
          <a:p>
            <a:pPr>
              <a:spcAft>
                <a:spcPts val="1800"/>
              </a:spcAft>
            </a:pPr>
            <a:r>
              <a:rPr lang="en-US" sz="3600" b="1">
                <a:solidFill>
                  <a:srgbClr val="F37321"/>
                </a:solidFill>
              </a:rPr>
              <a:t>Clients:</a:t>
            </a:r>
            <a:endParaRPr lang="en-US" sz="3200" b="1">
              <a:solidFill>
                <a:srgbClr val="F37321"/>
              </a:solidFill>
            </a:endParaRPr>
          </a:p>
          <a:p>
            <a:pPr marL="457200" indent="-457200">
              <a:spcAft>
                <a:spcPts val="1800"/>
              </a:spcAft>
              <a:buFont typeface="Arial"/>
              <a:buChar char="•"/>
            </a:pPr>
            <a:r>
              <a:rPr lang="en-US" sz="3000">
                <a:solidFill>
                  <a:schemeClr val="bg1"/>
                </a:solidFill>
              </a:rPr>
              <a:t>Kirby Sand</a:t>
            </a:r>
            <a:br>
              <a:rPr lang="en-US" sz="3000"/>
            </a:br>
            <a:r>
              <a:rPr lang="en-US" sz="3000" b="1">
                <a:solidFill>
                  <a:schemeClr val="bg1"/>
                </a:solidFill>
              </a:rPr>
              <a:t>Data Analyst</a:t>
            </a:r>
          </a:p>
          <a:p>
            <a:pPr marL="457200" indent="-457200">
              <a:spcAft>
                <a:spcPts val="1800"/>
              </a:spcAft>
              <a:buFont typeface="Arial"/>
              <a:buChar char="•"/>
            </a:pPr>
            <a:r>
              <a:rPr lang="en-US" sz="3000">
                <a:solidFill>
                  <a:schemeClr val="bg1"/>
                </a:solidFill>
              </a:rPr>
              <a:t>Andy Weiss</a:t>
            </a:r>
            <a:br>
              <a:rPr lang="en-US" sz="3000"/>
            </a:br>
            <a:r>
              <a:rPr lang="en-US" sz="3000" b="1">
                <a:solidFill>
                  <a:schemeClr val="bg1"/>
                </a:solidFill>
              </a:rPr>
              <a:t>Database Administrator</a:t>
            </a:r>
          </a:p>
          <a:p>
            <a:pPr>
              <a:spcAft>
                <a:spcPts val="1800"/>
              </a:spcAft>
            </a:pPr>
            <a:r>
              <a:rPr lang="en-US" sz="3600" b="1">
                <a:solidFill>
                  <a:srgbClr val="F37321"/>
                </a:solidFill>
              </a:rPr>
              <a:t>Affiliation:</a:t>
            </a:r>
          </a:p>
          <a:p>
            <a:pPr marL="457200" indent="-457200">
              <a:spcAft>
                <a:spcPts val="1800"/>
              </a:spcAft>
              <a:buFont typeface="Arial"/>
              <a:buChar char="•"/>
            </a:pPr>
            <a:r>
              <a:rPr lang="en-US" sz="3000">
                <a:solidFill>
                  <a:schemeClr val="bg1"/>
                </a:solidFill>
              </a:rPr>
              <a:t>Hewlett-Packard Inc.</a:t>
            </a:r>
            <a:br>
              <a:rPr lang="en-US" sz="3000"/>
            </a:br>
            <a:r>
              <a:rPr lang="en-US" sz="3000" err="1">
                <a:solidFill>
                  <a:schemeClr val="bg1"/>
                </a:solidFill>
              </a:rPr>
              <a:t>PageWide</a:t>
            </a:r>
            <a:r>
              <a:rPr lang="en-US" sz="3000">
                <a:solidFill>
                  <a:schemeClr val="bg1"/>
                </a:solidFill>
              </a:rPr>
              <a:t> Web Press</a:t>
            </a:r>
          </a:p>
          <a:p>
            <a:pPr>
              <a:spcAft>
                <a:spcPts val="1800"/>
              </a:spcAft>
            </a:pPr>
            <a:r>
              <a:rPr lang="en-US" sz="3200" b="1">
                <a:solidFill>
                  <a:srgbClr val="F37321"/>
                </a:solidFill>
              </a:rPr>
              <a:t>Outcomes:</a:t>
            </a:r>
            <a:endParaRPr lang="en-US" sz="3000">
              <a:solidFill>
                <a:schemeClr val="bg1"/>
              </a:solidFill>
            </a:endParaRPr>
          </a:p>
          <a:p>
            <a:pPr marL="457200" indent="-457200">
              <a:spcAft>
                <a:spcPts val="1800"/>
              </a:spcAft>
              <a:buFont typeface="Arial"/>
              <a:buChar char="•"/>
            </a:pPr>
            <a:r>
              <a:rPr lang="en-US" sz="3000">
                <a:solidFill>
                  <a:schemeClr val="bg1"/>
                </a:solidFill>
              </a:rPr>
              <a:t>4x speed improvements</a:t>
            </a:r>
          </a:p>
          <a:p>
            <a:pPr marL="457200" indent="-457200">
              <a:spcAft>
                <a:spcPts val="1800"/>
              </a:spcAft>
              <a:buFont typeface="Arial"/>
              <a:buChar char="•"/>
            </a:pPr>
            <a:r>
              <a:rPr lang="en-US" sz="3000">
                <a:solidFill>
                  <a:schemeClr val="bg1"/>
                </a:solidFill>
              </a:rPr>
              <a:t>More resource utilization</a:t>
            </a:r>
          </a:p>
          <a:p>
            <a:pPr marL="457200" indent="-457200">
              <a:spcAft>
                <a:spcPts val="1800"/>
              </a:spcAft>
              <a:buFont typeface="Arial"/>
              <a:buChar char="•"/>
            </a:pPr>
            <a:r>
              <a:rPr lang="en-US" sz="3000">
                <a:solidFill>
                  <a:schemeClr val="bg1"/>
                </a:solidFill>
              </a:rPr>
              <a:t>Increased query throughput</a:t>
            </a:r>
          </a:p>
          <a:p>
            <a:pPr>
              <a:spcAft>
                <a:spcPts val="1800"/>
              </a:spcAft>
            </a:pPr>
            <a:r>
              <a:rPr lang="en-US" sz="3000">
                <a:solidFill>
                  <a:srgbClr val="FFFFFF"/>
                </a:solidFill>
              </a:rPr>
              <a:t>In conclusion, we saw significant performance increases by optimizing database system resource usage and taking advantage of some new features found in Oracle 12c. This was accomplished by increasing PGA workspace size, enabling In-Memory Column Store, and enabling Automatic Big Table Caching.</a:t>
            </a:r>
          </a:p>
          <a:p>
            <a:pPr>
              <a:spcAft>
                <a:spcPts val="1800"/>
              </a:spcAft>
            </a:pPr>
            <a:endParaRPr lang="en-US" sz="3000">
              <a:solidFill>
                <a:srgbClr val="FFFFFF"/>
              </a:solidFill>
            </a:endParaRPr>
          </a:p>
          <a:p>
            <a:pPr>
              <a:spcAft>
                <a:spcPts val="1800"/>
              </a:spcAft>
            </a:pPr>
            <a:endParaRPr lang="en-US" sz="3000">
              <a:solidFill>
                <a:schemeClr val="bg1"/>
              </a:solidFill>
            </a:endParaRPr>
          </a:p>
          <a:p>
            <a:pPr>
              <a:spcAft>
                <a:spcPts val="1800"/>
              </a:spcAft>
            </a:pPr>
            <a:endParaRPr lang="en-US" sz="3000">
              <a:solidFill>
                <a:schemeClr val="bg1"/>
              </a:solidFill>
            </a:endParaRPr>
          </a:p>
          <a:p>
            <a:pPr>
              <a:spcAft>
                <a:spcPts val="1800"/>
              </a:spcAft>
            </a:pPr>
            <a:endParaRPr lang="en-US" sz="3000">
              <a:solidFill>
                <a:schemeClr val="bg1"/>
              </a:solidFill>
            </a:endParaRPr>
          </a:p>
          <a:p>
            <a:pPr marL="457200" indent="-457200">
              <a:spcAft>
                <a:spcPts val="1800"/>
              </a:spcAft>
              <a:buFont typeface="Arial" panose="020B0604020202020204" pitchFamily="34" charset="0"/>
              <a:buChar char="•"/>
            </a:pPr>
            <a:endParaRPr lang="en-US" sz="3000">
              <a:solidFill>
                <a:schemeClr val="bg1"/>
              </a:solidFill>
            </a:endParaRPr>
          </a:p>
          <a:p>
            <a:pPr marL="457200" indent="-457200">
              <a:spcAft>
                <a:spcPts val="1800"/>
              </a:spcAft>
              <a:buFont typeface="Arial" panose="020B0604020202020204" pitchFamily="34" charset="0"/>
              <a:buChar char="•"/>
            </a:pPr>
            <a:endParaRPr lang="en-US" sz="3000">
              <a:solidFill>
                <a:schemeClr val="bg1"/>
              </a:solidFill>
            </a:endParaRPr>
          </a:p>
        </p:txBody>
      </p:sp>
      <p:sp>
        <p:nvSpPr>
          <p:cNvPr id="8" name="Oval 7"/>
          <p:cNvSpPr/>
          <p:nvPr/>
        </p:nvSpPr>
        <p:spPr>
          <a:xfrm>
            <a:off x="33351034" y="28213049"/>
            <a:ext cx="2865738" cy="2918340"/>
          </a:xfrm>
          <a:prstGeom prst="ellipse">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ctrTitle" idx="4294967295"/>
          </p:nvPr>
        </p:nvSpPr>
        <p:spPr>
          <a:xfrm>
            <a:off x="12469125" y="2483718"/>
            <a:ext cx="18951755" cy="1365892"/>
          </a:xfrm>
        </p:spPr>
        <p:txBody>
          <a:bodyPr lIns="0" tIns="0" rIns="0" bIns="0">
            <a:noAutofit/>
          </a:bodyPr>
          <a:lstStyle/>
          <a:p>
            <a:pPr algn="l"/>
            <a:r>
              <a:rPr lang="en-US" sz="8000" b="1" cap="all"/>
              <a:t>Big Data Analytics:</a:t>
            </a:r>
          </a:p>
        </p:txBody>
      </p:sp>
      <p:sp>
        <p:nvSpPr>
          <p:cNvPr id="3" name="Subtitle 2"/>
          <p:cNvSpPr>
            <a:spLocks noGrp="1"/>
          </p:cNvSpPr>
          <p:nvPr>
            <p:ph type="subTitle" idx="4294967295"/>
          </p:nvPr>
        </p:nvSpPr>
        <p:spPr>
          <a:xfrm>
            <a:off x="12469125" y="3849610"/>
            <a:ext cx="18951755" cy="1991672"/>
          </a:xfrm>
        </p:spPr>
        <p:txBody>
          <a:bodyPr lIns="0" tIns="0" rIns="0" bIns="0">
            <a:normAutofit/>
          </a:bodyPr>
          <a:lstStyle/>
          <a:p>
            <a:pPr marL="0" indent="0" algn="l">
              <a:buNone/>
            </a:pPr>
            <a:r>
              <a:rPr lang="en-US" sz="5400">
                <a:solidFill>
                  <a:srgbClr val="F37321"/>
                </a:solidFill>
              </a:rPr>
              <a:t>Effects of Memory Management and Parallelism</a:t>
            </a:r>
          </a:p>
        </p:txBody>
      </p:sp>
      <p:sp>
        <p:nvSpPr>
          <p:cNvPr id="13" name="TextBox 12"/>
          <p:cNvSpPr txBox="1"/>
          <p:nvPr/>
        </p:nvSpPr>
        <p:spPr>
          <a:xfrm>
            <a:off x="12442645" y="5671612"/>
            <a:ext cx="9222475" cy="26380513"/>
          </a:xfrm>
          <a:prstGeom prst="rect">
            <a:avLst/>
          </a:prstGeom>
          <a:noFill/>
        </p:spPr>
        <p:txBody>
          <a:bodyPr wrap="square" rtlCol="0" anchor="t" anchorCtr="0">
            <a:noAutofit/>
          </a:bodyPr>
          <a:lstStyle/>
          <a:p>
            <a:pPr>
              <a:spcAft>
                <a:spcPts val="1800"/>
              </a:spcAft>
            </a:pPr>
            <a:r>
              <a:rPr lang="en-US" sz="3600" b="1">
                <a:solidFill>
                  <a:srgbClr val="5D87A1"/>
                </a:solidFill>
              </a:rPr>
              <a:t>Program Global Area (PGA) Parameters</a:t>
            </a:r>
            <a:br>
              <a:rPr lang="en-US" sz="3600" b="1"/>
            </a:br>
            <a:r>
              <a:rPr lang="en-US" sz="3000">
                <a:solidFill>
                  <a:srgbClr val="000000"/>
                </a:solidFill>
              </a:rPr>
              <a:t>Emphasis</a:t>
            </a:r>
            <a:r>
              <a:rPr lang="en-US" sz="3000"/>
              <a:t> was placed on both documented and undocumented parameters focused on managing work area size. A specified work area provides the allotment of main memory used to complete an operation such as sort or hash. If a work area size is surpassed, the operation spills to disk to complete the work which causes drastic increase in execution time.</a:t>
            </a:r>
          </a:p>
          <a:p>
            <a:pPr>
              <a:spcAft>
                <a:spcPts val="1800"/>
              </a:spcAft>
            </a:pPr>
            <a:r>
              <a:rPr lang="en-US" sz="3600" b="1">
                <a:solidFill>
                  <a:srgbClr val="5D87A1"/>
                </a:solidFill>
              </a:rPr>
              <a:t>Automatic Big Table Cache</a:t>
            </a:r>
            <a:br>
              <a:rPr lang="en-US" sz="3600" b="1"/>
            </a:br>
            <a:r>
              <a:rPr lang="en-US" sz="3000">
                <a:solidFill>
                  <a:srgbClr val="000000"/>
                </a:solidFill>
              </a:rPr>
              <a:t>Oracle</a:t>
            </a:r>
            <a:r>
              <a:rPr lang="en-US" sz="3000">
                <a:solidFill>
                  <a:srgbClr val="000000"/>
                </a:solidFill>
                <a:latin typeface="Trebuchet MS"/>
                <a:cs typeface="Arial"/>
              </a:rPr>
              <a:t> 12c has a new feature which uses a temperature </a:t>
            </a:r>
            <a:r>
              <a:rPr lang="en-US" sz="3000"/>
              <a:t>based algorithm to determine which tables considered large should be stored in a cache store located in the SGA. When enabled, stores table after initial scan so benefits are seen upon replicate samples.</a:t>
            </a:r>
          </a:p>
          <a:p>
            <a:pPr>
              <a:spcAft>
                <a:spcPts val="1800"/>
              </a:spcAft>
            </a:pPr>
            <a:endParaRPr lang="en-US" sz="3600" b="1">
              <a:solidFill>
                <a:srgbClr val="5D87A1"/>
              </a:solidFill>
            </a:endParaRPr>
          </a:p>
          <a:p>
            <a:pPr>
              <a:spcAft>
                <a:spcPts val="1800"/>
              </a:spcAft>
            </a:pPr>
            <a:endParaRPr lang="en-US" sz="3600" b="1">
              <a:solidFill>
                <a:srgbClr val="5D87A1"/>
              </a:solidFill>
            </a:endParaRPr>
          </a:p>
          <a:p>
            <a:pPr>
              <a:spcAft>
                <a:spcPts val="1800"/>
              </a:spcAft>
            </a:pPr>
            <a:endParaRPr lang="en-US" sz="3600" b="1">
              <a:solidFill>
                <a:srgbClr val="5D87A1"/>
              </a:solidFill>
            </a:endParaRPr>
          </a:p>
          <a:p>
            <a:pPr>
              <a:spcAft>
                <a:spcPts val="1800"/>
              </a:spcAft>
            </a:pPr>
            <a:endParaRPr lang="en-US" sz="3600" b="1">
              <a:solidFill>
                <a:srgbClr val="5D87A1"/>
              </a:solidFill>
            </a:endParaRPr>
          </a:p>
          <a:p>
            <a:pPr>
              <a:spcAft>
                <a:spcPts val="1800"/>
              </a:spcAft>
            </a:pPr>
            <a:endParaRPr lang="en-US" sz="3600" b="1">
              <a:solidFill>
                <a:srgbClr val="5D87A1"/>
              </a:solidFill>
            </a:endParaRPr>
          </a:p>
          <a:p>
            <a:pPr>
              <a:spcAft>
                <a:spcPts val="1800"/>
              </a:spcAft>
            </a:pPr>
            <a:endParaRPr lang="en-US" sz="3600" b="1">
              <a:solidFill>
                <a:srgbClr val="5D87A1"/>
              </a:solidFill>
            </a:endParaRPr>
          </a:p>
          <a:p>
            <a:pPr>
              <a:spcAft>
                <a:spcPts val="1800"/>
              </a:spcAft>
            </a:pPr>
            <a:br>
              <a:rPr lang="en-US" sz="3600" b="1"/>
            </a:br>
            <a:br>
              <a:rPr lang="en-US" sz="3600" b="1"/>
            </a:br>
            <a:br>
              <a:rPr lang="en-US" sz="3600" b="1"/>
            </a:br>
            <a:br>
              <a:rPr lang="en-US" sz="3600" b="1"/>
            </a:br>
            <a:endParaRPr lang="en-US" sz="3600" b="1"/>
          </a:p>
          <a:p>
            <a:pPr>
              <a:spcAft>
                <a:spcPts val="1800"/>
              </a:spcAft>
            </a:pPr>
            <a:r>
              <a:rPr lang="en-US" sz="3600" b="1">
                <a:solidFill>
                  <a:srgbClr val="5D87A1"/>
                </a:solidFill>
              </a:rPr>
              <a:t>In-Memory Column Store</a:t>
            </a:r>
            <a:br>
              <a:rPr lang="en-US" sz="3600" b="1"/>
            </a:br>
            <a:r>
              <a:rPr lang="en-US" sz="3000">
                <a:solidFill>
                  <a:srgbClr val="000000"/>
                </a:solidFill>
              </a:rPr>
              <a:t>Oracle</a:t>
            </a:r>
            <a:r>
              <a:rPr lang="en-US" sz="3000">
                <a:solidFill>
                  <a:srgbClr val="000000"/>
                </a:solidFill>
                <a:latin typeface="Trebuchet MS"/>
                <a:cs typeface="Arial"/>
              </a:rPr>
              <a:t> 12c </a:t>
            </a:r>
            <a:r>
              <a:rPr lang="en-US" sz="3000"/>
              <a:t>also has a new feature which stores data in columnar format. Objects as specific as columns from a table can be flagged for storage. Blocks from In-Memory storage can be scanned without decompression. Figure 3 shows how the run time for highly compressed tables increases when stored in the IMCS.</a:t>
            </a:r>
          </a:p>
          <a:p>
            <a:pPr>
              <a:spcAft>
                <a:spcPts val="1800"/>
              </a:spcAft>
            </a:pPr>
            <a:endParaRPr lang="en-US" sz="3000"/>
          </a:p>
          <a:p>
            <a:pPr>
              <a:spcAft>
                <a:spcPts val="1800"/>
              </a:spcAft>
            </a:pPr>
            <a:endParaRPr lang="en-US" sz="3000"/>
          </a:p>
          <a:p>
            <a:pPr>
              <a:spcAft>
                <a:spcPts val="1800"/>
              </a:spcAft>
            </a:pPr>
            <a:endParaRPr lang="en-US" sz="3000"/>
          </a:p>
          <a:p>
            <a:pPr>
              <a:spcAft>
                <a:spcPts val="1800"/>
              </a:spcAft>
            </a:pPr>
            <a:endParaRPr lang="en-US" sz="3000"/>
          </a:p>
        </p:txBody>
      </p:sp>
      <p:sp>
        <p:nvSpPr>
          <p:cNvPr id="14" name="TextBox 13"/>
          <p:cNvSpPr txBox="1"/>
          <p:nvPr/>
        </p:nvSpPr>
        <p:spPr>
          <a:xfrm>
            <a:off x="22269448" y="12318879"/>
            <a:ext cx="9222475" cy="13512801"/>
          </a:xfrm>
          <a:prstGeom prst="rect">
            <a:avLst/>
          </a:prstGeom>
          <a:noFill/>
        </p:spPr>
        <p:txBody>
          <a:bodyPr wrap="square" rtlCol="0" anchor="t">
            <a:noAutofit/>
          </a:bodyPr>
          <a:lstStyle/>
          <a:p>
            <a:pPr>
              <a:spcAft>
                <a:spcPts val="1800"/>
              </a:spcAft>
            </a:pPr>
            <a:endParaRPr lang="en-US" sz="3600" b="1">
              <a:solidFill>
                <a:srgbClr val="5D87A1"/>
              </a:solidFill>
            </a:endParaRPr>
          </a:p>
          <a:p>
            <a:pPr>
              <a:spcAft>
                <a:spcPts val="1800"/>
              </a:spcAft>
            </a:pPr>
            <a:r>
              <a:rPr lang="en-US" sz="3600" b="1">
                <a:solidFill>
                  <a:srgbClr val="5D87A1"/>
                </a:solidFill>
              </a:rPr>
              <a:t>Overall Results</a:t>
            </a:r>
            <a:endParaRPr lang="en-US" sz="2800" b="1">
              <a:solidFill>
                <a:srgbClr val="000000"/>
              </a:solidFill>
            </a:endParaRPr>
          </a:p>
          <a:p>
            <a:pPr marL="457200" indent="-457200">
              <a:spcAft>
                <a:spcPts val="1800"/>
              </a:spcAft>
              <a:buFont typeface="Arial" panose="020B0604020202020204" pitchFamily="34" charset="0"/>
              <a:buChar char="•"/>
            </a:pPr>
            <a:r>
              <a:rPr lang="en-US" sz="3000"/>
              <a:t>Increase of undocumented parameter _PGA_MAX_SIZE prevented operations from spilling to temporary tablespace.</a:t>
            </a:r>
          </a:p>
          <a:p>
            <a:pPr marL="457200" indent="-457200">
              <a:spcAft>
                <a:spcPts val="1800"/>
              </a:spcAft>
              <a:buFont typeface="Arial"/>
              <a:buChar char="•"/>
            </a:pPr>
            <a:r>
              <a:rPr lang="en-US" sz="3000"/>
              <a:t>Big Table Cache experiment resulted in buffer reads for initial table scans, essentially reducing initial disk IO.</a:t>
            </a:r>
          </a:p>
          <a:p>
            <a:pPr marL="457200" indent="-457200">
              <a:spcAft>
                <a:spcPts val="1800"/>
              </a:spcAft>
              <a:buFont typeface="Arial"/>
              <a:buChar char="•"/>
            </a:pPr>
            <a:r>
              <a:rPr lang="en-US" sz="3000"/>
              <a:t>In-Memory Column Store experiment demonstrated the benefits of in memory execution, with the added benefit of scans on compressed columnar data.</a:t>
            </a:r>
          </a:p>
          <a:p>
            <a:pPr>
              <a:spcAft>
                <a:spcPts val="1800"/>
              </a:spcAft>
            </a:pPr>
            <a:r>
              <a:rPr lang="en-US" sz="3000"/>
              <a:t>Each column in the plot below represents the summation of individual test run times for each experiment. There is a clear decrease in overall run time for each of the three experiments. The most dramatic increase in performance resulted from utilizing the In-Memory Column Store feature. Through these three experiments we were able to quantitatively demonstrate techniques for increasing DSS workload performance. </a:t>
            </a:r>
            <a:endParaRPr lang="en-US" sz="3000" b="1"/>
          </a:p>
        </p:txBody>
      </p:sp>
      <p:sp>
        <p:nvSpPr>
          <p:cNvPr id="26" name="TextBox 25"/>
          <p:cNvSpPr txBox="1"/>
          <p:nvPr/>
        </p:nvSpPr>
        <p:spPr>
          <a:xfrm>
            <a:off x="1485900" y="5646813"/>
            <a:ext cx="8550648" cy="18962798"/>
          </a:xfrm>
          <a:prstGeom prst="rect">
            <a:avLst/>
          </a:prstGeom>
          <a:noFill/>
        </p:spPr>
        <p:txBody>
          <a:bodyPr wrap="square" rtlCol="0" anchor="t" anchorCtr="0">
            <a:noAutofit/>
          </a:bodyPr>
          <a:lstStyle/>
          <a:p>
            <a:pPr>
              <a:spcAft>
                <a:spcPts val="1800"/>
              </a:spcAft>
            </a:pPr>
            <a:r>
              <a:rPr lang="en-US" sz="3600" b="1">
                <a:solidFill>
                  <a:srgbClr val="5D87A1"/>
                </a:solidFill>
              </a:rPr>
              <a:t>Background</a:t>
            </a:r>
            <a:br>
              <a:rPr lang="en-US" sz="3000"/>
            </a:br>
            <a:r>
              <a:rPr lang="en-US" sz="3000">
                <a:solidFill>
                  <a:srgbClr val="000000"/>
                </a:solidFill>
              </a:rPr>
              <a:t>Computational</a:t>
            </a:r>
            <a:r>
              <a:rPr lang="en-US" sz="3000"/>
              <a:t> efficiency and performance are paramount to being able to quickly and effectively analyze data within a reasonable time frame when working with very large data sets. Oracle 12c performs sub-optimally out of the box when it comes to analyzing the massive amount of telemetry data gathered from HP </a:t>
            </a:r>
            <a:r>
              <a:rPr lang="en-US" sz="3000" err="1"/>
              <a:t>PageWide</a:t>
            </a:r>
            <a:r>
              <a:rPr lang="en-US" sz="3000"/>
              <a:t> Web Press printers. Oracle database is instead setup for Online Transaction Processing (OLTP) workloads by default, which caters to handling many simple queries returning relatively small amounts of data. </a:t>
            </a:r>
          </a:p>
          <a:p>
            <a:pPr>
              <a:spcAft>
                <a:spcPts val="1800"/>
              </a:spcAft>
            </a:pPr>
            <a:r>
              <a:rPr lang="en-US" sz="3000"/>
              <a:t>Our clients current configuration does not perform optimally for Decision Support System (DSS) workloads, which involve analytical queries performing aggregations over very large sets of data. Because of this, our clients were experiencing very poor database performance for their use case despite having a very high performance server. </a:t>
            </a:r>
          </a:p>
          <a:p>
            <a:pPr>
              <a:spcAft>
                <a:spcPts val="1800"/>
              </a:spcAft>
            </a:pPr>
            <a:r>
              <a:rPr lang="en-US" sz="3600" b="1">
                <a:solidFill>
                  <a:srgbClr val="5D87A1"/>
                </a:solidFill>
              </a:rPr>
              <a:t>Project Description</a:t>
            </a:r>
            <a:br>
              <a:rPr lang="en-US" sz="3600" b="1"/>
            </a:br>
            <a:r>
              <a:rPr lang="en-US" sz="3000">
                <a:solidFill>
                  <a:srgbClr val="000000"/>
                </a:solidFill>
              </a:rPr>
              <a:t>The</a:t>
            </a:r>
            <a:r>
              <a:rPr lang="en-US" sz="3000"/>
              <a:t> primary purpose of this project is to research concepts of Oracle database relating to increasing query performance for DSS workloads and experimenting with turning internal performance knobs in the database. Our goal is to identify what knobs to turn and what features to use to increase query throughput. In turn, this will let the database use the server’s resources more efficiently to ultimately reduce query execution time.</a:t>
            </a:r>
          </a:p>
          <a:p>
            <a:pPr>
              <a:spcAft>
                <a:spcPts val="1800"/>
              </a:spcAft>
            </a:pPr>
            <a:endParaRPr lang="en-US" sz="3000"/>
          </a:p>
          <a:p>
            <a:pPr>
              <a:spcAft>
                <a:spcPts val="1800"/>
              </a:spcAft>
            </a:pPr>
            <a:endParaRPr lang="en-US" sz="3000"/>
          </a:p>
          <a:p>
            <a:pPr>
              <a:spcAft>
                <a:spcPts val="1800"/>
              </a:spcAft>
            </a:pPr>
            <a:endParaRPr lang="en-US" sz="3000"/>
          </a:p>
          <a:p>
            <a:pPr>
              <a:spcAft>
                <a:spcPts val="1800"/>
              </a:spcAft>
            </a:pPr>
            <a:endParaRPr lang="en-US" sz="3000"/>
          </a:p>
          <a:p>
            <a:pPr>
              <a:spcAft>
                <a:spcPts val="1800"/>
              </a:spcAft>
            </a:pPr>
            <a:endParaRPr lang="en-US" sz="3000"/>
          </a:p>
          <a:p>
            <a:pPr>
              <a:spcAft>
                <a:spcPts val="1800"/>
              </a:spcAft>
            </a:pPr>
            <a:endParaRPr lang="en-US" sz="3000"/>
          </a:p>
          <a:p>
            <a:pPr>
              <a:spcAft>
                <a:spcPts val="1800"/>
              </a:spcAft>
            </a:pPr>
            <a:endParaRPr lang="en-US" sz="3000"/>
          </a:p>
          <a:p>
            <a:pPr>
              <a:spcAft>
                <a:spcPts val="1800"/>
              </a:spcAft>
            </a:pPr>
            <a:endParaRPr lang="en-US" sz="3000"/>
          </a:p>
          <a:p>
            <a:pPr>
              <a:spcAft>
                <a:spcPts val="1800"/>
              </a:spcAft>
            </a:pPr>
            <a:endParaRPr lang="en-US" sz="3000"/>
          </a:p>
          <a:p>
            <a:pPr>
              <a:spcAft>
                <a:spcPts val="1800"/>
              </a:spcAft>
            </a:pPr>
            <a:endParaRPr lang="en-US" sz="3000"/>
          </a:p>
          <a:p>
            <a:pPr>
              <a:spcAft>
                <a:spcPts val="1800"/>
              </a:spcAft>
            </a:pPr>
            <a:endParaRPr lang="en-US" sz="3000"/>
          </a:p>
          <a:p>
            <a:pPr>
              <a:spcAft>
                <a:spcPts val="1800"/>
              </a:spcAft>
            </a:pPr>
            <a:endParaRPr lang="en-US" sz="3000"/>
          </a:p>
          <a:p>
            <a:pPr>
              <a:spcAft>
                <a:spcPts val="1800"/>
              </a:spcAft>
            </a:pPr>
            <a:endParaRPr lang="en-US" sz="3000"/>
          </a:p>
          <a:p>
            <a:pPr>
              <a:spcAft>
                <a:spcPts val="1800"/>
              </a:spcAft>
            </a:pPr>
            <a:endParaRPr lang="en-US" sz="3000"/>
          </a:p>
          <a:p>
            <a:pPr>
              <a:spcAft>
                <a:spcPts val="1800"/>
              </a:spcAft>
            </a:pPr>
            <a:r>
              <a:rPr lang="en-US" sz="2800" b="1"/>
              <a:t>                </a:t>
            </a:r>
          </a:p>
        </p:txBody>
      </p:sp>
      <p:sp>
        <p:nvSpPr>
          <p:cNvPr id="28" name="Subtitle 2"/>
          <p:cNvSpPr txBox="1">
            <a:spLocks/>
          </p:cNvSpPr>
          <p:nvPr/>
        </p:nvSpPr>
        <p:spPr>
          <a:xfrm>
            <a:off x="1406151" y="2778448"/>
            <a:ext cx="8550648" cy="2146611"/>
          </a:xfrm>
          <a:prstGeom prst="rect">
            <a:avLst/>
          </a:prstGeom>
        </p:spPr>
        <p:txBody>
          <a:bodyPr vert="horz" lIns="0" tIns="0" rIns="0" bIns="0" rtlCol="0" anchor="t">
            <a:noAutofit/>
          </a:bodyPr>
          <a:lstStyle>
            <a:lvl1pPr marL="0" indent="0" algn="ctr" defTabSz="2191405" rtl="0" eaLnBrk="1" latinLnBrk="0" hangingPunct="1">
              <a:spcBef>
                <a:spcPct val="20000"/>
              </a:spcBef>
              <a:buFont typeface="Arial"/>
              <a:buNone/>
              <a:defRPr sz="15300" kern="1200">
                <a:solidFill>
                  <a:schemeClr val="tx1">
                    <a:tint val="75000"/>
                  </a:schemeClr>
                </a:solidFill>
                <a:latin typeface="+mn-lt"/>
                <a:ea typeface="+mn-ea"/>
                <a:cs typeface="+mn-cs"/>
              </a:defRPr>
            </a:lvl1pPr>
            <a:lvl2pPr marL="2191405" indent="0" algn="ctr" defTabSz="2191405" rtl="0" eaLnBrk="1" latinLnBrk="0" hangingPunct="1">
              <a:spcBef>
                <a:spcPct val="20000"/>
              </a:spcBef>
              <a:buFont typeface="Arial"/>
              <a:buNone/>
              <a:defRPr sz="13400" kern="1200">
                <a:solidFill>
                  <a:schemeClr val="tx1">
                    <a:tint val="75000"/>
                  </a:schemeClr>
                </a:solidFill>
                <a:latin typeface="+mn-lt"/>
                <a:ea typeface="+mn-ea"/>
                <a:cs typeface="+mn-cs"/>
              </a:defRPr>
            </a:lvl2pPr>
            <a:lvl3pPr marL="4382811" indent="0" algn="ctr" defTabSz="2191405" rtl="0" eaLnBrk="1" latinLnBrk="0" hangingPunct="1">
              <a:spcBef>
                <a:spcPct val="20000"/>
              </a:spcBef>
              <a:buFont typeface="Arial"/>
              <a:buNone/>
              <a:defRPr sz="11500" kern="1200">
                <a:solidFill>
                  <a:schemeClr val="tx1">
                    <a:tint val="75000"/>
                  </a:schemeClr>
                </a:solidFill>
                <a:latin typeface="+mn-lt"/>
                <a:ea typeface="+mn-ea"/>
                <a:cs typeface="+mn-cs"/>
              </a:defRPr>
            </a:lvl3pPr>
            <a:lvl4pPr marL="6574216"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4pPr>
            <a:lvl5pPr marL="8765621"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5pPr>
            <a:lvl6pPr marL="10957027"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6pPr>
            <a:lvl7pPr marL="13148432"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7pPr>
            <a:lvl8pPr marL="15339837"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8pPr>
            <a:lvl9pPr marL="17531243"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9pPr>
          </a:lstStyle>
          <a:p>
            <a:r>
              <a:rPr lang="en-US" sz="5400">
                <a:solidFill>
                  <a:srgbClr val="F37321"/>
                </a:solidFill>
              </a:rPr>
              <a:t>Drive your server like you stole it</a:t>
            </a:r>
          </a:p>
        </p:txBody>
      </p:sp>
      <p:sp>
        <p:nvSpPr>
          <p:cNvPr id="30" name="Subtitle 2"/>
          <p:cNvSpPr txBox="1">
            <a:spLocks/>
          </p:cNvSpPr>
          <p:nvPr/>
        </p:nvSpPr>
        <p:spPr>
          <a:xfrm>
            <a:off x="34493200" y="2626822"/>
            <a:ext cx="7827420" cy="2146611"/>
          </a:xfrm>
          <a:prstGeom prst="rect">
            <a:avLst/>
          </a:prstGeom>
        </p:spPr>
        <p:txBody>
          <a:bodyPr vert="horz" lIns="0" tIns="0" rIns="0" bIns="0" rtlCol="0" anchor="t">
            <a:noAutofit/>
          </a:bodyPr>
          <a:lstStyle>
            <a:lvl1pPr marL="0" indent="0" algn="ctr" defTabSz="2191405" rtl="0" eaLnBrk="1" latinLnBrk="0" hangingPunct="1">
              <a:spcBef>
                <a:spcPct val="20000"/>
              </a:spcBef>
              <a:buFont typeface="Arial"/>
              <a:buNone/>
              <a:defRPr sz="15300" kern="1200">
                <a:solidFill>
                  <a:schemeClr val="tx1">
                    <a:tint val="75000"/>
                  </a:schemeClr>
                </a:solidFill>
                <a:latin typeface="+mn-lt"/>
                <a:ea typeface="+mn-ea"/>
                <a:cs typeface="+mn-cs"/>
              </a:defRPr>
            </a:lvl1pPr>
            <a:lvl2pPr marL="2191405" indent="0" algn="ctr" defTabSz="2191405" rtl="0" eaLnBrk="1" latinLnBrk="0" hangingPunct="1">
              <a:spcBef>
                <a:spcPct val="20000"/>
              </a:spcBef>
              <a:buFont typeface="Arial"/>
              <a:buNone/>
              <a:defRPr sz="13400" kern="1200">
                <a:solidFill>
                  <a:schemeClr val="tx1">
                    <a:tint val="75000"/>
                  </a:schemeClr>
                </a:solidFill>
                <a:latin typeface="+mn-lt"/>
                <a:ea typeface="+mn-ea"/>
                <a:cs typeface="+mn-cs"/>
              </a:defRPr>
            </a:lvl2pPr>
            <a:lvl3pPr marL="4382811" indent="0" algn="ctr" defTabSz="2191405" rtl="0" eaLnBrk="1" latinLnBrk="0" hangingPunct="1">
              <a:spcBef>
                <a:spcPct val="20000"/>
              </a:spcBef>
              <a:buFont typeface="Arial"/>
              <a:buNone/>
              <a:defRPr sz="11500" kern="1200">
                <a:solidFill>
                  <a:schemeClr val="tx1">
                    <a:tint val="75000"/>
                  </a:schemeClr>
                </a:solidFill>
                <a:latin typeface="+mn-lt"/>
                <a:ea typeface="+mn-ea"/>
                <a:cs typeface="+mn-cs"/>
              </a:defRPr>
            </a:lvl3pPr>
            <a:lvl4pPr marL="6574216"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4pPr>
            <a:lvl5pPr marL="8765621"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5pPr>
            <a:lvl6pPr marL="10957027"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6pPr>
            <a:lvl7pPr marL="13148432"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7pPr>
            <a:lvl8pPr marL="15339837"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8pPr>
            <a:lvl9pPr marL="17531243"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9pPr>
          </a:lstStyle>
          <a:p>
            <a:r>
              <a:rPr lang="en-US" sz="5400">
                <a:solidFill>
                  <a:srgbClr val="FFFFFF"/>
                </a:solidFill>
                <a:latin typeface="Trebuchet MS"/>
              </a:rPr>
              <a:t>Research Team</a:t>
            </a:r>
          </a:p>
        </p:txBody>
      </p:sp>
      <p:pic>
        <p:nvPicPr>
          <p:cNvPr id="16" name="Picture 15"/>
          <p:cNvPicPr>
            <a:picLocks noChangeAspect="1"/>
          </p:cNvPicPr>
          <p:nvPr/>
        </p:nvPicPr>
        <p:blipFill>
          <a:blip r:embed="rId3"/>
          <a:stretch>
            <a:fillRect/>
          </a:stretch>
        </p:blipFill>
        <p:spPr>
          <a:xfrm>
            <a:off x="22224885" y="24175885"/>
            <a:ext cx="9572073" cy="6954585"/>
          </a:xfrm>
          <a:prstGeom prst="rect">
            <a:avLst/>
          </a:prstGeom>
        </p:spPr>
      </p:pic>
      <p:pic>
        <p:nvPicPr>
          <p:cNvPr id="20" name="Picture 19"/>
          <p:cNvPicPr>
            <a:picLocks noChangeAspect="1"/>
          </p:cNvPicPr>
          <p:nvPr/>
        </p:nvPicPr>
        <p:blipFill>
          <a:blip r:embed="rId4"/>
          <a:stretch>
            <a:fillRect/>
          </a:stretch>
        </p:blipFill>
        <p:spPr>
          <a:xfrm>
            <a:off x="12223458" y="24803100"/>
            <a:ext cx="8958855" cy="6504471"/>
          </a:xfrm>
          <a:prstGeom prst="rect">
            <a:avLst/>
          </a:prstGeom>
        </p:spPr>
      </p:pic>
      <p:pic>
        <p:nvPicPr>
          <p:cNvPr id="21" name="Picture 20"/>
          <p:cNvPicPr>
            <a:picLocks noChangeAspect="1"/>
          </p:cNvPicPr>
          <p:nvPr/>
        </p:nvPicPr>
        <p:blipFill>
          <a:blip r:embed="rId5"/>
          <a:stretch>
            <a:fillRect/>
          </a:stretch>
        </p:blipFill>
        <p:spPr>
          <a:xfrm>
            <a:off x="12223458" y="13382625"/>
            <a:ext cx="8935834" cy="6489042"/>
          </a:xfrm>
          <a:prstGeom prst="rect">
            <a:avLst/>
          </a:prstGeom>
        </p:spPr>
      </p:pic>
      <p:pic>
        <p:nvPicPr>
          <p:cNvPr id="5" name="Picture 4"/>
          <p:cNvPicPr>
            <a:picLocks noChangeAspect="1"/>
          </p:cNvPicPr>
          <p:nvPr/>
        </p:nvPicPr>
        <p:blipFill>
          <a:blip r:embed="rId6"/>
          <a:stretch>
            <a:fillRect/>
          </a:stretch>
        </p:blipFill>
        <p:spPr>
          <a:xfrm>
            <a:off x="22269450" y="5391150"/>
            <a:ext cx="9118199" cy="6597531"/>
          </a:xfrm>
          <a:prstGeom prst="rect">
            <a:avLst/>
          </a:prstGeom>
        </p:spPr>
      </p:pic>
      <p:pic>
        <p:nvPicPr>
          <p:cNvPr id="6" name="Picture 5"/>
          <p:cNvPicPr>
            <a:picLocks noChangeAspect="1"/>
          </p:cNvPicPr>
          <p:nvPr/>
        </p:nvPicPr>
        <p:blipFill>
          <a:blip r:embed="rId7"/>
          <a:stretch>
            <a:fillRect/>
          </a:stretch>
        </p:blipFill>
        <p:spPr>
          <a:xfrm>
            <a:off x="7534275" y="3849610"/>
            <a:ext cx="2228850" cy="2216996"/>
          </a:xfrm>
          <a:prstGeom prst="rect">
            <a:avLst/>
          </a:prstGeom>
        </p:spPr>
      </p:pic>
      <p:pic>
        <p:nvPicPr>
          <p:cNvPr id="7" name="Picture 6"/>
          <p:cNvPicPr>
            <a:picLocks noChangeAspect="1"/>
          </p:cNvPicPr>
          <p:nvPr/>
        </p:nvPicPr>
        <p:blipFill>
          <a:blip r:embed="rId8"/>
          <a:stretch>
            <a:fillRect/>
          </a:stretch>
        </p:blipFill>
        <p:spPr>
          <a:xfrm>
            <a:off x="33327976" y="28232100"/>
            <a:ext cx="2930010" cy="2929988"/>
          </a:xfrm>
          <a:prstGeom prst="rect">
            <a:avLst/>
          </a:prstGeom>
        </p:spPr>
      </p:pic>
      <p:pic>
        <p:nvPicPr>
          <p:cNvPr id="4" name="Picture 3" descr="poster.jpg"/>
          <p:cNvPicPr>
            <a:picLocks noChangeAspect="1"/>
          </p:cNvPicPr>
          <p:nvPr/>
        </p:nvPicPr>
        <p:blipFill>
          <a:blip r:embed="rId9"/>
          <a:stretch>
            <a:fillRect/>
          </a:stretch>
        </p:blipFill>
        <p:spPr>
          <a:xfrm>
            <a:off x="34412416" y="3924300"/>
            <a:ext cx="7696200" cy="5767359"/>
          </a:xfrm>
          <a:prstGeom prst="rect">
            <a:avLst/>
          </a:prstGeom>
        </p:spPr>
      </p:pic>
      <p:sp>
        <p:nvSpPr>
          <p:cNvPr id="9" name="TextBox 8"/>
          <p:cNvSpPr txBox="1"/>
          <p:nvPr/>
        </p:nvSpPr>
        <p:spPr>
          <a:xfrm>
            <a:off x="20950146" y="31318200"/>
            <a:ext cx="7541212" cy="523220"/>
          </a:xfrm>
          <a:prstGeom prst="rect">
            <a:avLst/>
          </a:prstGeom>
        </p:spPr>
        <p:txBody>
          <a:bodyPr rtlCol="0" anchor="t">
            <a:spAutoFit/>
          </a:bodyPr>
          <a:lstStyle/>
          <a:p>
            <a:pPr algn="ctr"/>
            <a:r>
              <a:rPr lang="en-US" sz="2800" b="1"/>
              <a:t>Figure 5: </a:t>
            </a:r>
            <a:r>
              <a:rPr lang="en-US" sz="2800"/>
              <a:t>Summary of Results </a:t>
            </a:r>
            <a:endParaRPr lang="en-US" sz="2800">
              <a:solidFill>
                <a:srgbClr val="000000"/>
              </a:solidFill>
              <a:latin typeface="Trebuchet MS"/>
            </a:endParaRPr>
          </a:p>
        </p:txBody>
      </p:sp>
      <p:sp>
        <p:nvSpPr>
          <p:cNvPr id="10" name="TextBox 9"/>
          <p:cNvSpPr txBox="1"/>
          <p:nvPr/>
        </p:nvSpPr>
        <p:spPr>
          <a:xfrm>
            <a:off x="543053" y="31132916"/>
            <a:ext cx="6594031" cy="523220"/>
          </a:xfrm>
          <a:prstGeom prst="rect">
            <a:avLst/>
          </a:prstGeom>
        </p:spPr>
        <p:txBody>
          <a:bodyPr rtlCol="0">
            <a:spAutoFit/>
          </a:bodyPr>
          <a:lstStyle/>
          <a:p>
            <a:pPr algn="ctr"/>
            <a:r>
              <a:rPr lang="en-US" sz="2800" b="1"/>
              <a:t>Figure 1: </a:t>
            </a:r>
            <a:r>
              <a:rPr lang="en-US" sz="2800"/>
              <a:t>Database Overview  </a:t>
            </a:r>
            <a:endParaRPr lang="en-US" sz="2800">
              <a:solidFill>
                <a:srgbClr val="000000"/>
              </a:solidFill>
              <a:latin typeface="Trebuchet MS"/>
            </a:endParaRPr>
          </a:p>
        </p:txBody>
      </p:sp>
      <p:sp>
        <p:nvSpPr>
          <p:cNvPr id="11" name="TextBox 10"/>
          <p:cNvSpPr txBox="1"/>
          <p:nvPr/>
        </p:nvSpPr>
        <p:spPr>
          <a:xfrm>
            <a:off x="12271094" y="31318200"/>
            <a:ext cx="6997747" cy="954107"/>
          </a:xfrm>
          <a:prstGeom prst="rect">
            <a:avLst/>
          </a:prstGeom>
        </p:spPr>
        <p:txBody>
          <a:bodyPr rtlCol="0" anchor="t">
            <a:spAutoFit/>
          </a:bodyPr>
          <a:lstStyle/>
          <a:p>
            <a:r>
              <a:rPr lang="en-US" sz="2800" b="1"/>
              <a:t>Figure 3: </a:t>
            </a:r>
            <a:r>
              <a:rPr lang="en-US" sz="2800"/>
              <a:t>Effect of various compression rates on run time</a:t>
            </a:r>
            <a:endParaRPr lang="en-US" sz="2800">
              <a:solidFill>
                <a:srgbClr val="000000"/>
              </a:solidFill>
              <a:latin typeface="Trebuchet MS"/>
            </a:endParaRPr>
          </a:p>
        </p:txBody>
      </p:sp>
      <p:sp>
        <p:nvSpPr>
          <p:cNvPr id="12" name="TextBox 11"/>
          <p:cNvSpPr txBox="1"/>
          <p:nvPr/>
        </p:nvSpPr>
        <p:spPr>
          <a:xfrm>
            <a:off x="12224548" y="19916775"/>
            <a:ext cx="8456786" cy="1384995"/>
          </a:xfrm>
          <a:prstGeom prst="rect">
            <a:avLst/>
          </a:prstGeom>
        </p:spPr>
        <p:txBody>
          <a:bodyPr rtlCol="0">
            <a:spAutoFit/>
          </a:bodyPr>
          <a:lstStyle/>
          <a:p>
            <a:r>
              <a:rPr lang="en-US" sz="2800" b="1"/>
              <a:t>Figure 2: </a:t>
            </a:r>
            <a:r>
              <a:rPr lang="en-US" sz="2800"/>
              <a:t>Effect of buffer gets on IO interconnect and runtime</a:t>
            </a:r>
            <a:endParaRPr lang="en-US" sz="2800">
              <a:solidFill>
                <a:srgbClr val="000000"/>
              </a:solidFill>
              <a:latin typeface="Trebuchet MS"/>
            </a:endParaRPr>
          </a:p>
          <a:p>
            <a:pPr algn="ctr"/>
            <a:endParaRPr lang="en-US" sz="2800">
              <a:solidFill>
                <a:srgbClr val="000000"/>
              </a:solidFill>
              <a:latin typeface="Trebuchet MS"/>
            </a:endParaRPr>
          </a:p>
        </p:txBody>
      </p:sp>
      <p:sp>
        <p:nvSpPr>
          <p:cNvPr id="17" name="TextBox 16"/>
          <p:cNvSpPr txBox="1"/>
          <p:nvPr/>
        </p:nvSpPr>
        <p:spPr>
          <a:xfrm>
            <a:off x="22097999" y="12030075"/>
            <a:ext cx="8581397" cy="954107"/>
          </a:xfrm>
          <a:prstGeom prst="rect">
            <a:avLst/>
          </a:prstGeom>
        </p:spPr>
        <p:txBody>
          <a:bodyPr rtlCol="0">
            <a:spAutoFit/>
          </a:bodyPr>
          <a:lstStyle/>
          <a:p>
            <a:r>
              <a:rPr lang="en-US" sz="2800" b="1"/>
              <a:t>Figure 4: </a:t>
            </a:r>
            <a:r>
              <a:rPr lang="en-US" sz="2800"/>
              <a:t>Effect of degree of parallelism and PGA size on run time</a:t>
            </a:r>
          </a:p>
        </p:txBody>
      </p:sp>
      <p:pic>
        <p:nvPicPr>
          <p:cNvPr id="18" name="Picture 17" descr="oraclearch.jpg"/>
          <p:cNvPicPr>
            <a:picLocks noChangeAspect="1"/>
          </p:cNvPicPr>
          <p:nvPr/>
        </p:nvPicPr>
        <p:blipFill>
          <a:blip r:embed="rId10"/>
          <a:stretch>
            <a:fillRect/>
          </a:stretch>
        </p:blipFill>
        <p:spPr>
          <a:xfrm>
            <a:off x="1314760" y="21640799"/>
            <a:ext cx="8935240" cy="9302128"/>
          </a:xfrm>
          <a:prstGeom prst="rect">
            <a:avLst/>
          </a:prstGeom>
        </p:spPr>
      </p:pic>
    </p:spTree>
    <p:extLst>
      <p:ext uri="{BB962C8B-B14F-4D97-AF65-F5344CB8AC3E}">
        <p14:creationId xmlns:p14="http://schemas.microsoft.com/office/powerpoint/2010/main" val="38785894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Revolution">
      <a:majorFont>
        <a:latin typeface="Trebuchet MS"/>
        <a:ea typeface=""/>
        <a:cs typeface=""/>
        <a:font script="Jpan" typeface="ＭＳ ゴシック"/>
        <a:font script="Hans" typeface="宋体"/>
        <a:font script="Hant" typeface="新細明體"/>
      </a:majorFont>
      <a:minorFont>
        <a:latin typeface="Trebuchet MS"/>
        <a:ea typeface=""/>
        <a:cs typeface=""/>
        <a:font script="Jpan" typeface="ＭＳ ゴシック"/>
        <a:font script="Hans" typeface="宋体"/>
        <a:font script="Hant" typeface="新細明體"/>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Custom</PresentationFormat>
  <Slides>1</Slides>
  <Notes>1</Notes>
  <HiddenSlides>0</HiddenSlide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Big Data Analytics: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 Data Analytics:</dc:title>
  <cp:revision>1</cp:revision>
  <dcterms:modified xsi:type="dcterms:W3CDTF">2017-04-28T05:41:55Z</dcterms:modified>
</cp:coreProperties>
</file>