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1405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281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4216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6562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5702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48432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3983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31243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36">
          <p15:clr>
            <a:srgbClr val="A4A3A4"/>
          </p15:clr>
        </p15:guide>
        <p15:guide id="2" orient="horz" pos="281">
          <p15:clr>
            <a:srgbClr val="A4A3A4"/>
          </p15:clr>
        </p15:guide>
        <p15:guide id="3" pos="27370">
          <p15:clr>
            <a:srgbClr val="A4A3A4"/>
          </p15:clr>
        </p15:guide>
        <p15:guide id="4" pos="280">
          <p15:clr>
            <a:srgbClr val="A4A3A4"/>
          </p15:clr>
        </p15:guide>
        <p15:guide id="5" pos="7046">
          <p15:clr>
            <a:srgbClr val="A4A3A4"/>
          </p15:clr>
        </p15:guide>
        <p15:guide id="6" pos="20608">
          <p15:clr>
            <a:srgbClr val="A4A3A4"/>
          </p15:clr>
        </p15:guide>
        <p15:guide id="7" pos="7449">
          <p15:clr>
            <a:srgbClr val="A4A3A4"/>
          </p15:clr>
        </p15:guide>
        <p15:guide id="8" pos="2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D87A1"/>
    <a:srgbClr val="F37321"/>
    <a:srgbClr val="4A6A7E"/>
    <a:srgbClr val="828E1B"/>
    <a:srgbClr val="D74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77" autoAdjust="0"/>
  </p:normalViewPr>
  <p:slideViewPr>
    <p:cSldViewPr snapToGrid="0" snapToObjects="1">
      <p:cViewPr>
        <p:scale>
          <a:sx n="21" d="100"/>
          <a:sy n="21" d="100"/>
        </p:scale>
        <p:origin x="900" y="-144"/>
      </p:cViewPr>
      <p:guideLst>
        <p:guide orient="horz" pos="20436"/>
        <p:guide orient="horz" pos="281"/>
        <p:guide pos="27370"/>
        <p:guide pos="280"/>
        <p:guide pos="7046"/>
        <p:guide pos="20608"/>
        <p:guide pos="7449"/>
        <p:guide pos="2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5F848-6DDA-9042-95D4-0071278BB24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ECB87-BC75-5243-A71C-D7645131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tri-fold</a:t>
            </a:r>
            <a:r>
              <a:rPr lang="en-US" baseline="0" dirty="0" smtClean="0"/>
              <a:t> mounting at SMS – make sure no text or image is in-between</a:t>
            </a:r>
            <a:r>
              <a:rPr lang="en-US" dirty="0" smtClean="0"/>
              <a:t> the two vertical guide</a:t>
            </a:r>
            <a:r>
              <a:rPr lang="en-US" baseline="0" dirty="0" smtClean="0"/>
              <a:t> lines; this space will be cut away. </a:t>
            </a:r>
            <a:r>
              <a:rPr lang="en-US" baseline="0" smtClean="0"/>
              <a:t>To view the vertical guide lines: Select “View” from the main menu, select “Guides” from the pull down menu, and lastly select “Static Guides”.</a:t>
            </a:r>
            <a:endParaRPr lang="en-US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ECB87-BC75-5243-A71C-D7645131CF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715200" y="465976"/>
            <a:ext cx="10718798" cy="320152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104663" y="761998"/>
            <a:ext cx="0" cy="31423211"/>
          </a:xfrm>
          <a:prstGeom prst="line">
            <a:avLst/>
          </a:prstGeom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457200" y="451572"/>
            <a:ext cx="10737850" cy="3201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44500" y="451574"/>
            <a:ext cx="723900" cy="1523999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000758" y="451574"/>
            <a:ext cx="10449117" cy="1524000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0774364" y="451574"/>
            <a:ext cx="31504234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1168400" y="451574"/>
            <a:ext cx="10026650" cy="15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955176" y="766000"/>
            <a:ext cx="8825537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bg1"/>
                </a:solidFill>
              </a:rPr>
              <a:t>COLLEGE OF ENGINEERING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638460" y="451574"/>
            <a:ext cx="1551675" cy="1524000"/>
          </a:xfrm>
          <a:prstGeom prst="rect">
            <a:avLst/>
          </a:prstGeom>
          <a:solidFill>
            <a:srgbClr val="5D8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2208934" y="451574"/>
            <a:ext cx="429525" cy="1523999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5181888" y="766000"/>
            <a:ext cx="16238992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4000" b="1" dirty="0" smtClean="0">
                <a:latin typeface="Georgia"/>
                <a:cs typeface="Georgia"/>
              </a:rPr>
              <a:t>Electrical Engineering &amp; Computer Science</a:t>
            </a:r>
            <a:endParaRPr lang="en-US" sz="4000" b="1" dirty="0">
              <a:latin typeface="Georgia"/>
              <a:cs typeface="Georgia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33070796" y="451574"/>
            <a:ext cx="9475175" cy="1524000"/>
          </a:xfrm>
          <a:prstGeom prst="rect">
            <a:avLst/>
          </a:prstGeom>
          <a:solidFill>
            <a:srgbClr val="5D8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2721016" y="451572"/>
            <a:ext cx="383647" cy="1524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expo_poster-ta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399" y="28421061"/>
            <a:ext cx="6975476" cy="25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61905" y="6324600"/>
            <a:ext cx="47282097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7982" y="6324600"/>
            <a:ext cx="14112240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140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28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421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56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5702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48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3983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12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7984" y="36865560"/>
            <a:ext cx="941984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437943" y="36865560"/>
            <a:ext cx="94206057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1405" indent="0">
              <a:buNone/>
              <a:defRPr sz="13400"/>
            </a:lvl2pPr>
            <a:lvl3pPr marL="4382811" indent="0">
              <a:buNone/>
              <a:defRPr sz="11500"/>
            </a:lvl3pPr>
            <a:lvl4pPr marL="6574216" indent="0">
              <a:buNone/>
              <a:defRPr sz="9600"/>
            </a:lvl4pPr>
            <a:lvl5pPr marL="8765621" indent="0">
              <a:buNone/>
              <a:defRPr sz="9600"/>
            </a:lvl5pPr>
            <a:lvl6pPr marL="10957027" indent="0">
              <a:buNone/>
              <a:defRPr sz="9600"/>
            </a:lvl6pPr>
            <a:lvl7pPr marL="13148432" indent="0">
              <a:buNone/>
              <a:defRPr sz="9600"/>
            </a:lvl7pPr>
            <a:lvl8pPr marL="15339837" indent="0">
              <a:buNone/>
              <a:defRPr sz="9600"/>
            </a:lvl8pPr>
            <a:lvl9pPr marL="17531243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  <a:prstGeom prst="rect">
            <a:avLst/>
          </a:prstGeom>
        </p:spPr>
        <p:txBody>
          <a:bodyPr vert="horz" lIns="438281" tIns="219141" rIns="438281" bIns="2191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3"/>
            <a:ext cx="39502080" cy="21724622"/>
          </a:xfrm>
          <a:prstGeom prst="rect">
            <a:avLst/>
          </a:prstGeom>
        </p:spPr>
        <p:txBody>
          <a:bodyPr vert="horz" lIns="438281" tIns="219141" rIns="438281" bIns="2191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140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3554" indent="-1643554" algn="l" defTabSz="2191405" rtl="0" eaLnBrk="1" latinLnBrk="0" hangingPunct="1">
        <a:spcBef>
          <a:spcPct val="20000"/>
        </a:spcBef>
        <a:buFont typeface="Arial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1034" indent="-1369628" algn="l" defTabSz="2191405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78513" indent="-1095703" algn="l" defTabSz="2191405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69919" indent="-1095703" algn="l" defTabSz="219140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1324" indent="-1095703" algn="l" defTabSz="2191405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2729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413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35540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694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1405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281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16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562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02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48432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3983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1243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9125" y="2483718"/>
            <a:ext cx="18951755" cy="1365892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8000" b="1" cap="all" dirty="0" smtClean="0"/>
              <a:t>Big Data Analytics:</a:t>
            </a:r>
            <a:endParaRPr lang="en-US" sz="8000" b="1" cap="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469125" y="3849610"/>
            <a:ext cx="18951755" cy="1991672"/>
          </a:xfrm>
        </p:spPr>
        <p:txBody>
          <a:bodyPr lIns="0" tIns="0" rIns="0" bIns="0">
            <a:norm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rgbClr val="F37321"/>
                </a:solidFill>
              </a:rPr>
              <a:t>Effects of Memory Management and Parallelism</a:t>
            </a:r>
            <a:endParaRPr lang="en-US" sz="5400" dirty="0">
              <a:solidFill>
                <a:srgbClr val="F3732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24885" y="5671613"/>
            <a:ext cx="9222475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442645" y="5671612"/>
            <a:ext cx="9222475" cy="26380513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Program Global Area (PGA) Parameters</a:t>
            </a:r>
          </a:p>
          <a:p>
            <a:pPr>
              <a:spcAft>
                <a:spcPts val="1800"/>
              </a:spcAft>
            </a:pPr>
            <a:r>
              <a:rPr lang="en-US" sz="3000" dirty="0" smtClean="0"/>
              <a:t>Body. Lorem ipsum dolor sit </a:t>
            </a:r>
            <a:r>
              <a:rPr lang="en-US" sz="3000" dirty="0" err="1" smtClean="0"/>
              <a:t>amet</a:t>
            </a:r>
            <a:r>
              <a:rPr lang="en-US" sz="3000" dirty="0" smtClean="0"/>
              <a:t>,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adipiscing</a:t>
            </a:r>
            <a:r>
              <a:rPr lang="en-US" sz="3000" dirty="0" smtClean="0"/>
              <a:t> </a:t>
            </a:r>
            <a:r>
              <a:rPr lang="en-US" sz="3000" dirty="0" err="1" smtClean="0"/>
              <a:t>elit</a:t>
            </a:r>
            <a:r>
              <a:rPr lang="en-US" sz="3000" dirty="0" smtClean="0"/>
              <a:t>. </a:t>
            </a:r>
            <a:r>
              <a:rPr lang="en-US" sz="3000" dirty="0" err="1" smtClean="0"/>
              <a:t>Etiam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consequat</a:t>
            </a:r>
            <a:r>
              <a:rPr lang="en-US" sz="3000" dirty="0" smtClean="0"/>
              <a:t> </a:t>
            </a:r>
            <a:r>
              <a:rPr lang="en-US" sz="3000" dirty="0" err="1" smtClean="0"/>
              <a:t>laoreet</a:t>
            </a:r>
            <a:r>
              <a:rPr lang="en-US" sz="3000" dirty="0" smtClean="0"/>
              <a:t>. Nunc </a:t>
            </a:r>
            <a:r>
              <a:rPr lang="en-US" sz="3000" dirty="0" err="1" smtClean="0"/>
              <a:t>fermentum</a:t>
            </a:r>
            <a:r>
              <a:rPr lang="en-US" sz="3000" dirty="0" smtClean="0"/>
              <a:t> </a:t>
            </a:r>
            <a:r>
              <a:rPr lang="en-US" sz="3000" dirty="0" err="1" smtClean="0"/>
              <a:t>pulvinar</a:t>
            </a:r>
            <a:r>
              <a:rPr lang="en-US" sz="3000" dirty="0" smtClean="0"/>
              <a:t> </a:t>
            </a:r>
            <a:r>
              <a:rPr lang="en-US" sz="3000" dirty="0" err="1" smtClean="0"/>
              <a:t>ornare</a:t>
            </a:r>
            <a:r>
              <a:rPr lang="en-US" sz="3000" dirty="0" smtClean="0"/>
              <a:t>. </a:t>
            </a:r>
            <a:r>
              <a:rPr lang="en-US" sz="3000" dirty="0" err="1" smtClean="0"/>
              <a:t>Fusce</a:t>
            </a:r>
            <a:r>
              <a:rPr lang="en-US" sz="3000" dirty="0" smtClean="0"/>
              <a:t> ac </a:t>
            </a:r>
            <a:r>
              <a:rPr lang="en-US" sz="3000" dirty="0" err="1" smtClean="0"/>
              <a:t>nunc</a:t>
            </a:r>
            <a:r>
              <a:rPr lang="en-US" sz="3000" dirty="0" smtClean="0"/>
              <a:t> in </a:t>
            </a:r>
            <a:r>
              <a:rPr lang="en-US" sz="3000" dirty="0" err="1" smtClean="0"/>
              <a:t>leo</a:t>
            </a:r>
            <a:r>
              <a:rPr lang="en-US" sz="3000" dirty="0" smtClean="0"/>
              <a:t> </a:t>
            </a:r>
            <a:r>
              <a:rPr lang="en-US" sz="3000" dirty="0" err="1" smtClean="0"/>
              <a:t>blandit</a:t>
            </a:r>
            <a:r>
              <a:rPr lang="en-US" sz="3000" dirty="0" smtClean="0"/>
              <a:t> </a:t>
            </a:r>
            <a:r>
              <a:rPr lang="en-US" sz="3000" dirty="0" err="1" smtClean="0"/>
              <a:t>sagittis</a:t>
            </a:r>
            <a:r>
              <a:rPr lang="en-US" sz="3000" dirty="0" smtClean="0"/>
              <a:t> </a:t>
            </a:r>
            <a:r>
              <a:rPr lang="en-US" sz="3000" dirty="0" err="1" smtClean="0"/>
              <a:t>fermentum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sem. </a:t>
            </a:r>
            <a:r>
              <a:rPr lang="en-US" sz="3000" dirty="0" err="1" smtClean="0"/>
              <a:t>Curabitur</a:t>
            </a:r>
            <a:r>
              <a:rPr lang="en-US" sz="3000" dirty="0" smtClean="0"/>
              <a:t> ligula </a:t>
            </a:r>
            <a:r>
              <a:rPr lang="en-US" sz="3000" dirty="0" err="1" smtClean="0"/>
              <a:t>odio</a:t>
            </a:r>
            <a:r>
              <a:rPr lang="en-US" sz="3000" dirty="0" smtClean="0"/>
              <a:t>, </a:t>
            </a:r>
            <a:r>
              <a:rPr lang="en-US" sz="3000" dirty="0" err="1" smtClean="0"/>
              <a:t>facilisis</a:t>
            </a:r>
            <a:r>
              <a:rPr lang="en-US" sz="3000" dirty="0" smtClean="0"/>
              <a:t> in </a:t>
            </a:r>
            <a:r>
              <a:rPr lang="en-US" sz="3000" dirty="0" err="1" smtClean="0"/>
              <a:t>tincidunt</a:t>
            </a:r>
            <a:r>
              <a:rPr lang="en-US" sz="3000" dirty="0" smtClean="0"/>
              <a:t> </a:t>
            </a:r>
            <a:r>
              <a:rPr lang="en-US" sz="3000" dirty="0" err="1" smtClean="0"/>
              <a:t>vel</a:t>
            </a:r>
            <a:r>
              <a:rPr lang="en-US" sz="3000" dirty="0" smtClean="0"/>
              <a:t>, </a:t>
            </a:r>
            <a:r>
              <a:rPr lang="en-US" sz="3000" dirty="0" err="1" smtClean="0"/>
              <a:t>scelerisque</a:t>
            </a:r>
            <a:r>
              <a:rPr lang="en-US" sz="3000" dirty="0" smtClean="0"/>
              <a:t>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nulla</a:t>
            </a:r>
            <a:r>
              <a:rPr lang="en-US" sz="3000" dirty="0" smtClean="0"/>
              <a:t>.</a:t>
            </a:r>
            <a:endParaRPr lang="en-US" sz="3000" dirty="0" smtClean="0"/>
          </a:p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Automatic Big Table Cache</a:t>
            </a:r>
            <a:endParaRPr lang="en-US" sz="36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aliquet</a:t>
            </a:r>
            <a:r>
              <a:rPr lang="en-US" sz="3000" dirty="0" smtClean="0"/>
              <a:t> </a:t>
            </a:r>
            <a:r>
              <a:rPr lang="en-US" sz="3000" dirty="0" err="1" smtClean="0"/>
              <a:t>mattis</a:t>
            </a:r>
            <a:r>
              <a:rPr lang="en-US" sz="3000" dirty="0" smtClean="0"/>
              <a:t>. </a:t>
            </a:r>
            <a:r>
              <a:rPr lang="en-US" sz="3000" dirty="0" err="1" smtClean="0"/>
              <a:t>Nunc</a:t>
            </a:r>
            <a:r>
              <a:rPr lang="en-US" sz="3000" dirty="0" smtClean="0"/>
              <a:t>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enim</a:t>
            </a:r>
            <a:r>
              <a:rPr lang="en-US" sz="3000" dirty="0" smtClean="0"/>
              <a:t> </a:t>
            </a:r>
            <a:r>
              <a:rPr lang="en-US" sz="3000" dirty="0" err="1" smtClean="0"/>
              <a:t>lorem</a:t>
            </a:r>
            <a:r>
              <a:rPr lang="en-US" sz="3000" dirty="0" smtClean="0"/>
              <a:t>,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. </a:t>
            </a:r>
            <a:r>
              <a:rPr lang="en-US" sz="3000" dirty="0" err="1" smtClean="0"/>
              <a:t>Ut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facilisis</a:t>
            </a:r>
            <a:r>
              <a:rPr lang="en-US" sz="3000" dirty="0" smtClean="0"/>
              <a:t> ante </a:t>
            </a:r>
            <a:r>
              <a:rPr lang="en-US" sz="3000" dirty="0" err="1" smtClean="0"/>
              <a:t>luctus</a:t>
            </a:r>
            <a:r>
              <a:rPr lang="en-US" sz="3000" dirty="0" smtClean="0"/>
              <a:t> </a:t>
            </a:r>
            <a:r>
              <a:rPr lang="en-US" sz="3000" dirty="0" err="1" smtClean="0"/>
              <a:t>tincidunt</a:t>
            </a:r>
            <a:r>
              <a:rPr lang="en-US" sz="3000" dirty="0" smtClean="0"/>
              <a:t>. </a:t>
            </a:r>
            <a:r>
              <a:rPr lang="en-US" sz="3000" dirty="0" err="1" smtClean="0"/>
              <a:t>Aenean</a:t>
            </a:r>
            <a:r>
              <a:rPr lang="en-US" sz="3000" dirty="0" smtClean="0"/>
              <a:t> vitae </a:t>
            </a:r>
            <a:r>
              <a:rPr lang="en-US" sz="3000" dirty="0" err="1" smtClean="0"/>
              <a:t>sapien</a:t>
            </a:r>
            <a:r>
              <a:rPr lang="en-US" sz="3000" dirty="0" smtClean="0"/>
              <a:t> </a:t>
            </a:r>
            <a:r>
              <a:rPr lang="en-US" sz="3000" dirty="0" err="1" smtClean="0"/>
              <a:t>nulla</a:t>
            </a:r>
            <a:r>
              <a:rPr lang="en-US" sz="3000" dirty="0" smtClean="0"/>
              <a:t>, </a:t>
            </a:r>
            <a:r>
              <a:rPr lang="en-US" sz="3000" dirty="0" err="1" smtClean="0"/>
              <a:t>sed</a:t>
            </a:r>
            <a:r>
              <a:rPr lang="en-US" sz="3000" dirty="0" smtClean="0"/>
              <a:t> dictum dui. </a:t>
            </a:r>
            <a:r>
              <a:rPr lang="en-US" sz="3000" dirty="0" err="1" smtClean="0"/>
              <a:t>Morbi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</a:t>
            </a:r>
            <a:r>
              <a:rPr lang="en-US" sz="3000" dirty="0" err="1" smtClean="0"/>
              <a:t>lectus</a:t>
            </a:r>
            <a:r>
              <a:rPr lang="en-US" sz="3000" dirty="0" smtClean="0"/>
              <a:t>, porta id </a:t>
            </a:r>
            <a:r>
              <a:rPr lang="en-US" sz="3000" dirty="0" err="1" smtClean="0"/>
              <a:t>malesuada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, </a:t>
            </a:r>
            <a:r>
              <a:rPr lang="en-US" sz="3000" dirty="0" err="1" smtClean="0"/>
              <a:t>consequat</a:t>
            </a:r>
            <a:r>
              <a:rPr lang="en-US" sz="3000" dirty="0" smtClean="0"/>
              <a:t> a ante. </a:t>
            </a:r>
            <a:endParaRPr lang="en-US" sz="3000" dirty="0"/>
          </a:p>
          <a:p>
            <a:pPr>
              <a:spcAft>
                <a:spcPts val="1800"/>
              </a:spcAft>
            </a:pPr>
            <a:endParaRPr lang="en-US" sz="36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endParaRPr lang="en-US" sz="3600" b="1" dirty="0" smtClean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endParaRPr lang="en-US" sz="36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endParaRPr lang="en-US" sz="3600" b="1" dirty="0" smtClean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endParaRPr lang="en-US" sz="36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endParaRPr lang="en-US" sz="3600" b="1" dirty="0" smtClean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endParaRPr lang="en-US" sz="3600" b="1" dirty="0" smtClean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endParaRPr lang="en-US" sz="3600" b="1" dirty="0" smtClean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In-Memory </a:t>
            </a:r>
            <a:r>
              <a:rPr lang="en-US" sz="3600" b="1" dirty="0" smtClean="0">
                <a:solidFill>
                  <a:srgbClr val="5D87A1"/>
                </a:solidFill>
              </a:rPr>
              <a:t>Column Store</a:t>
            </a:r>
            <a:endParaRPr lang="en-US" sz="36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 err="1"/>
              <a:t>Urna</a:t>
            </a:r>
            <a:r>
              <a:rPr lang="en-US" sz="3000" dirty="0"/>
              <a:t> </a:t>
            </a:r>
            <a:r>
              <a:rPr lang="en-US" sz="3000" dirty="0" err="1"/>
              <a:t>aliquet</a:t>
            </a:r>
            <a:r>
              <a:rPr lang="en-US" sz="3000" dirty="0"/>
              <a:t> </a:t>
            </a:r>
            <a:r>
              <a:rPr lang="en-US" sz="3000" dirty="0" err="1"/>
              <a:t>mattis</a:t>
            </a:r>
            <a:r>
              <a:rPr lang="en-US" sz="3000" dirty="0"/>
              <a:t>. Nunc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enim</a:t>
            </a:r>
            <a:r>
              <a:rPr lang="en-US" sz="3000" dirty="0"/>
              <a:t> lorem,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. </a:t>
            </a:r>
            <a:r>
              <a:rPr lang="en-US" sz="3000" dirty="0" err="1"/>
              <a:t>Ut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ante </a:t>
            </a:r>
            <a:r>
              <a:rPr lang="en-US" sz="3000" dirty="0" err="1"/>
              <a:t>luctus</a:t>
            </a:r>
            <a:r>
              <a:rPr lang="en-US" sz="3000" dirty="0"/>
              <a:t> </a:t>
            </a:r>
            <a:r>
              <a:rPr lang="en-US" sz="3000" dirty="0" err="1"/>
              <a:t>tincidunt</a:t>
            </a:r>
            <a:r>
              <a:rPr lang="en-US" sz="3000" dirty="0"/>
              <a:t>. </a:t>
            </a:r>
            <a:r>
              <a:rPr lang="en-US" sz="3000" dirty="0" err="1"/>
              <a:t>Aenean</a:t>
            </a:r>
            <a:r>
              <a:rPr lang="en-US" sz="3000" dirty="0"/>
              <a:t> vitae </a:t>
            </a:r>
            <a:r>
              <a:rPr lang="en-US" sz="3000" dirty="0" err="1"/>
              <a:t>sapien</a:t>
            </a:r>
            <a:r>
              <a:rPr lang="en-US" sz="3000" dirty="0"/>
              <a:t> </a:t>
            </a:r>
            <a:r>
              <a:rPr lang="en-US" sz="3000" dirty="0" err="1"/>
              <a:t>nulla</a:t>
            </a:r>
            <a:r>
              <a:rPr lang="en-US" sz="3000" dirty="0"/>
              <a:t>, </a:t>
            </a:r>
            <a:r>
              <a:rPr lang="en-US" sz="3000" dirty="0" err="1"/>
              <a:t>sed</a:t>
            </a:r>
            <a:r>
              <a:rPr lang="en-US" sz="3000" dirty="0"/>
              <a:t> dictum dui.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diam</a:t>
            </a:r>
            <a:r>
              <a:rPr lang="en-US" sz="3000" dirty="0"/>
              <a:t> </a:t>
            </a:r>
            <a:r>
              <a:rPr lang="en-US" sz="3000" dirty="0" err="1"/>
              <a:t>lectus</a:t>
            </a:r>
            <a:r>
              <a:rPr lang="en-US" sz="3000" dirty="0"/>
              <a:t>, porta id </a:t>
            </a:r>
            <a:r>
              <a:rPr lang="en-US" sz="3000" dirty="0" err="1"/>
              <a:t>malesuada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, </a:t>
            </a:r>
            <a:r>
              <a:rPr lang="en-US" sz="3000" dirty="0" err="1"/>
              <a:t>consequat</a:t>
            </a:r>
            <a:r>
              <a:rPr lang="en-US" sz="3000" dirty="0"/>
              <a:t> a ante. </a:t>
            </a:r>
            <a:r>
              <a:rPr lang="en-US" sz="3000" dirty="0" err="1"/>
              <a:t>Nullam</a:t>
            </a:r>
            <a:r>
              <a:rPr lang="en-US" sz="3000" dirty="0"/>
              <a:t> vitae </a:t>
            </a:r>
            <a:r>
              <a:rPr lang="en-US" sz="3000" dirty="0" err="1"/>
              <a:t>varius</a:t>
            </a:r>
            <a:r>
              <a:rPr lang="en-US" sz="3000" dirty="0"/>
              <a:t> est. </a:t>
            </a:r>
            <a:r>
              <a:rPr lang="en-US" sz="3000" dirty="0" err="1"/>
              <a:t>Vivamus</a:t>
            </a:r>
            <a:r>
              <a:rPr lang="en-US" sz="3000" dirty="0"/>
              <a:t> ac libero </a:t>
            </a:r>
            <a:r>
              <a:rPr lang="en-US" sz="3000" dirty="0" err="1"/>
              <a:t>ut</a:t>
            </a:r>
            <a:r>
              <a:rPr lang="en-US" sz="3000" dirty="0"/>
              <a:t> </a:t>
            </a:r>
            <a:r>
              <a:rPr lang="en-US" sz="3000" dirty="0" err="1"/>
              <a:t>arcu</a:t>
            </a:r>
            <a:r>
              <a:rPr lang="en-US" sz="3000" dirty="0"/>
              <a:t> </a:t>
            </a:r>
            <a:r>
              <a:rPr lang="en-US" sz="3000" dirty="0" err="1"/>
              <a:t>accumsan</a:t>
            </a:r>
            <a:r>
              <a:rPr lang="en-US" sz="3000" dirty="0"/>
              <a:t> convallis vitae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leo</a:t>
            </a:r>
            <a:r>
              <a:rPr lang="en-US" sz="3000" dirty="0"/>
              <a:t>. </a:t>
            </a:r>
            <a:r>
              <a:rPr lang="en-US" sz="3000" dirty="0" err="1"/>
              <a:t>Curabitur</a:t>
            </a:r>
            <a:r>
              <a:rPr lang="en-US" sz="3000" dirty="0"/>
              <a:t> </a:t>
            </a:r>
            <a:r>
              <a:rPr lang="en-US" sz="3000" dirty="0" err="1"/>
              <a:t>molestie</a:t>
            </a:r>
            <a:r>
              <a:rPr lang="en-US" sz="3000" dirty="0"/>
              <a:t> </a:t>
            </a:r>
            <a:r>
              <a:rPr lang="en-US" sz="3000" dirty="0" err="1"/>
              <a:t>risus</a:t>
            </a:r>
            <a:r>
              <a:rPr lang="en-US" sz="3000" dirty="0"/>
              <a:t> non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luctus</a:t>
            </a:r>
            <a:r>
              <a:rPr lang="en-US" sz="3000" dirty="0"/>
              <a:t> </a:t>
            </a:r>
            <a:r>
              <a:rPr lang="en-US" sz="3000" dirty="0" err="1"/>
              <a:t>aliquet</a:t>
            </a:r>
            <a:r>
              <a:rPr lang="en-US" sz="3000" dirty="0"/>
              <a:t>.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erat</a:t>
            </a:r>
            <a:r>
              <a:rPr lang="en-US" sz="3000" dirty="0"/>
              <a:t> </a:t>
            </a:r>
            <a:r>
              <a:rPr lang="en-US" sz="3000" dirty="0" err="1"/>
              <a:t>volutpat</a:t>
            </a:r>
            <a:r>
              <a:rPr lang="en-US" sz="3000" dirty="0"/>
              <a:t>. </a:t>
            </a:r>
            <a:r>
              <a:rPr lang="en-US" sz="3000" dirty="0" err="1"/>
              <a:t>Pellentesque</a:t>
            </a:r>
            <a:r>
              <a:rPr lang="en-US" sz="3000" dirty="0"/>
              <a:t>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auctor</a:t>
            </a:r>
            <a:r>
              <a:rPr lang="en-US" sz="3000" dirty="0"/>
              <a:t> </a:t>
            </a:r>
            <a:r>
              <a:rPr lang="en-US" sz="3000" dirty="0" err="1"/>
              <a:t>sapien</a:t>
            </a:r>
            <a:r>
              <a:rPr lang="en-US" sz="3000" dirty="0"/>
              <a:t>,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aliquam</a:t>
            </a:r>
            <a:r>
              <a:rPr lang="en-US" sz="3000" dirty="0"/>
              <a:t> lacus cursus non. </a:t>
            </a:r>
            <a:r>
              <a:rPr lang="en-US" sz="3000" dirty="0" err="1"/>
              <a:t>Donec</a:t>
            </a:r>
            <a:r>
              <a:rPr lang="en-US" sz="3000" dirty="0"/>
              <a:t> </a:t>
            </a:r>
            <a:r>
              <a:rPr lang="en-US" sz="3000" dirty="0" err="1"/>
              <a:t>sollicitudin</a:t>
            </a:r>
            <a:r>
              <a:rPr lang="en-US" sz="3000" dirty="0"/>
              <a:t> </a:t>
            </a:r>
            <a:r>
              <a:rPr lang="en-US" sz="3000" dirty="0" err="1"/>
              <a:t>varius</a:t>
            </a:r>
            <a:r>
              <a:rPr lang="en-US" sz="3000" dirty="0"/>
              <a:t> </a:t>
            </a:r>
            <a:r>
              <a:rPr lang="en-US" sz="3000" dirty="0" err="1"/>
              <a:t>luctus</a:t>
            </a:r>
            <a:r>
              <a:rPr lang="en-US" sz="3000" dirty="0"/>
              <a:t>. </a:t>
            </a:r>
            <a:r>
              <a:rPr lang="en-US" sz="3000" dirty="0" err="1"/>
              <a:t>Quisque</a:t>
            </a:r>
            <a:r>
              <a:rPr lang="en-US" sz="3000" dirty="0"/>
              <a:t> </a:t>
            </a:r>
            <a:r>
              <a:rPr lang="en-US" sz="3000" dirty="0" err="1"/>
              <a:t>sagittis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pharetra. </a:t>
            </a:r>
            <a:r>
              <a:rPr lang="en-US" sz="3000" dirty="0" err="1"/>
              <a:t>Donec</a:t>
            </a:r>
            <a:r>
              <a:rPr lang="en-US" sz="3000" dirty="0"/>
              <a:t> ac </a:t>
            </a:r>
            <a:r>
              <a:rPr lang="en-US" sz="3000" dirty="0" err="1"/>
              <a:t>eros</a:t>
            </a:r>
            <a:r>
              <a:rPr lang="en-US" sz="3000" dirty="0"/>
              <a:t> et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mollis</a:t>
            </a:r>
            <a:r>
              <a:rPr lang="en-US" sz="3000" dirty="0"/>
              <a:t> pharetra. </a:t>
            </a:r>
          </a:p>
          <a:p>
            <a:pPr>
              <a:spcAft>
                <a:spcPts val="1800"/>
              </a:spcAft>
            </a:pPr>
            <a:endParaRPr lang="en-US" sz="3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2224885" y="11996847"/>
            <a:ext cx="9222475" cy="135128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Overall Results</a:t>
            </a:r>
            <a:endParaRPr lang="en-US" sz="3600" b="1" dirty="0">
              <a:solidFill>
                <a:srgbClr val="5D87A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/>
              <a:t>Nullam</a:t>
            </a:r>
            <a:r>
              <a:rPr lang="en-US" sz="3000" dirty="0" smtClean="0"/>
              <a:t> </a:t>
            </a:r>
            <a:r>
              <a:rPr lang="en-US" sz="3000" dirty="0" err="1" smtClean="0"/>
              <a:t>vehicula</a:t>
            </a:r>
            <a:r>
              <a:rPr lang="en-US" sz="3000" dirty="0" smtClean="0"/>
              <a:t> </a:t>
            </a:r>
            <a:r>
              <a:rPr lang="en-US" sz="3000" dirty="0" err="1" smtClean="0"/>
              <a:t>luctus</a:t>
            </a:r>
            <a:r>
              <a:rPr lang="en-US" sz="3000" dirty="0" smtClean="0"/>
              <a:t> </a:t>
            </a:r>
            <a:r>
              <a:rPr lang="en-US" sz="3000" dirty="0" err="1" smtClean="0"/>
              <a:t>augue</a:t>
            </a:r>
            <a:r>
              <a:rPr lang="en-US" sz="3000" dirty="0" smtClean="0"/>
              <a:t>, </a:t>
            </a:r>
            <a:r>
              <a:rPr lang="en-US" sz="3000" dirty="0" err="1" smtClean="0"/>
              <a:t>rutrum</a:t>
            </a:r>
            <a:r>
              <a:rPr lang="en-US" sz="3000" dirty="0" smtClean="0"/>
              <a:t> </a:t>
            </a:r>
            <a:r>
              <a:rPr lang="en-US" sz="3000" dirty="0" err="1" smtClean="0"/>
              <a:t>faucibus</a:t>
            </a:r>
            <a:r>
              <a:rPr lang="en-US" sz="3000" dirty="0" smtClean="0"/>
              <a:t> </a:t>
            </a:r>
            <a:r>
              <a:rPr lang="en-US" sz="3000" dirty="0" err="1" smtClean="0"/>
              <a:t>massa</a:t>
            </a:r>
            <a:r>
              <a:rPr lang="en-US" sz="3000" dirty="0" smtClean="0"/>
              <a:t>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. </a:t>
            </a:r>
            <a:r>
              <a:rPr lang="en-US" sz="3000" dirty="0" err="1" smtClean="0"/>
              <a:t>Nulla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</a:t>
            </a:r>
            <a:r>
              <a:rPr lang="en-US" sz="3000" dirty="0" smtClean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posuere</a:t>
            </a:r>
            <a:r>
              <a:rPr lang="en-US" sz="3000" dirty="0" smtClean="0"/>
              <a:t> </a:t>
            </a:r>
            <a:r>
              <a:rPr lang="en-US" sz="3000" dirty="0" err="1" smtClean="0"/>
              <a:t>gravida</a:t>
            </a:r>
            <a:r>
              <a:rPr lang="en-US" sz="3000" dirty="0" smtClean="0"/>
              <a:t> </a:t>
            </a:r>
            <a:r>
              <a:rPr lang="en-US" sz="3000" dirty="0" err="1" smtClean="0"/>
              <a:t>felis</a:t>
            </a:r>
            <a:r>
              <a:rPr lang="en-US" sz="3000" dirty="0" smtClean="0"/>
              <a:t>,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pulvinar</a:t>
            </a:r>
            <a:r>
              <a:rPr lang="en-US" sz="3000" dirty="0" smtClean="0"/>
              <a:t> </a:t>
            </a: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suscipit</a:t>
            </a:r>
            <a:r>
              <a:rPr lang="en-US" sz="3000" dirty="0" smtClean="0"/>
              <a:t> et. </a:t>
            </a:r>
            <a:r>
              <a:rPr lang="en-US" sz="3000" dirty="0" err="1" smtClean="0"/>
              <a:t>Suspendisse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</a:t>
            </a:r>
            <a:r>
              <a:rPr lang="en-US" sz="3000" dirty="0" err="1" smtClean="0"/>
              <a:t>tortor</a:t>
            </a:r>
            <a:r>
              <a:rPr lang="en-US" sz="3000" dirty="0" smtClean="0"/>
              <a:t>, </a:t>
            </a:r>
            <a:r>
              <a:rPr lang="en-US" sz="3000" dirty="0" err="1" smtClean="0"/>
              <a:t>mollis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accumsan</a:t>
            </a:r>
            <a:r>
              <a:rPr lang="en-US" sz="3000" dirty="0" smtClean="0"/>
              <a:t> </a:t>
            </a:r>
            <a:r>
              <a:rPr lang="en-US" sz="3000" dirty="0" err="1" smtClean="0"/>
              <a:t>eget</a:t>
            </a:r>
            <a:r>
              <a:rPr lang="en-US" sz="3000" dirty="0" smtClean="0"/>
              <a:t>, </a:t>
            </a:r>
            <a:r>
              <a:rPr lang="en-US" sz="3000" dirty="0" err="1" smtClean="0"/>
              <a:t>elementum</a:t>
            </a:r>
            <a:r>
              <a:rPr lang="en-US" sz="3000" dirty="0" smtClean="0"/>
              <a:t> id </a:t>
            </a:r>
            <a:r>
              <a:rPr lang="en-US" sz="3000" dirty="0" err="1" smtClean="0"/>
              <a:t>justo</a:t>
            </a:r>
            <a:r>
              <a:rPr lang="en-US" sz="3000" dirty="0" smtClean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/>
              <a:t>Vivamus</a:t>
            </a:r>
            <a:r>
              <a:rPr lang="en-US" sz="3000" dirty="0" smtClean="0"/>
              <a:t> </a:t>
            </a:r>
            <a:r>
              <a:rPr lang="en-US" sz="3000" dirty="0" err="1" smtClean="0"/>
              <a:t>pulvinar</a:t>
            </a:r>
            <a:r>
              <a:rPr lang="en-US" sz="3000" dirty="0" smtClean="0"/>
              <a:t> </a:t>
            </a:r>
            <a:r>
              <a:rPr lang="en-US" sz="3000" dirty="0" err="1" smtClean="0"/>
              <a:t>varius</a:t>
            </a:r>
            <a:r>
              <a:rPr lang="en-US" sz="3000" dirty="0" smtClean="0"/>
              <a:t> lacus,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egestas</a:t>
            </a:r>
            <a:r>
              <a:rPr lang="en-US" sz="3000" dirty="0" smtClean="0"/>
              <a:t> ligula </a:t>
            </a:r>
            <a:r>
              <a:rPr lang="en-US" sz="3000" dirty="0" err="1" smtClean="0"/>
              <a:t>gravida</a:t>
            </a:r>
            <a:r>
              <a:rPr lang="en-US" sz="3000" dirty="0" smtClean="0"/>
              <a:t> </a:t>
            </a:r>
            <a:r>
              <a:rPr lang="en-US" sz="3000" dirty="0" err="1" smtClean="0"/>
              <a:t>volutpat</a:t>
            </a:r>
            <a:r>
              <a:rPr lang="en-US" sz="3000" dirty="0" smtClean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varius</a:t>
            </a:r>
            <a:r>
              <a:rPr lang="en-US" sz="3000" dirty="0" smtClean="0"/>
              <a:t> </a:t>
            </a:r>
            <a:r>
              <a:rPr lang="en-US" sz="3000" dirty="0" err="1" smtClean="0"/>
              <a:t>augue</a:t>
            </a:r>
            <a:r>
              <a:rPr lang="en-US" sz="3000" dirty="0" smtClean="0"/>
              <a:t> at dui </a:t>
            </a:r>
            <a:r>
              <a:rPr lang="en-US" sz="3000" dirty="0" err="1" smtClean="0"/>
              <a:t>pulvinar</a:t>
            </a:r>
            <a:r>
              <a:rPr lang="en-US" sz="3000" dirty="0" smtClean="0"/>
              <a:t> </a:t>
            </a:r>
            <a:r>
              <a:rPr lang="en-US" sz="3000" dirty="0" err="1" smtClean="0"/>
              <a:t>iaculis</a:t>
            </a:r>
            <a:r>
              <a:rPr lang="en-US" sz="3000" dirty="0" smtClean="0"/>
              <a:t>. </a:t>
            </a:r>
            <a:r>
              <a:rPr lang="en-US" sz="3000" dirty="0" err="1" smtClean="0"/>
              <a:t>Nullam</a:t>
            </a:r>
            <a:r>
              <a:rPr lang="en-US" sz="3000" dirty="0" smtClean="0"/>
              <a:t> a </a:t>
            </a:r>
            <a:r>
              <a:rPr lang="en-US" sz="3000" dirty="0" err="1" smtClean="0"/>
              <a:t>nisl</a:t>
            </a:r>
            <a:r>
              <a:rPr lang="en-US" sz="3000" dirty="0" smtClean="0"/>
              <a:t> quam,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lacinia</a:t>
            </a:r>
            <a:r>
              <a:rPr lang="en-US" sz="3000" dirty="0" smtClean="0"/>
              <a:t> </a:t>
            </a:r>
            <a:r>
              <a:rPr lang="en-US" sz="3000" dirty="0" err="1" smtClean="0"/>
              <a:t>augue</a:t>
            </a:r>
            <a:r>
              <a:rPr lang="en-US" sz="3000" dirty="0" smtClean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/>
              <a:t>Nam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porttitor</a:t>
            </a:r>
            <a:r>
              <a:rPr lang="en-US" sz="3000" dirty="0" smtClean="0"/>
              <a:t> quam, in </a:t>
            </a:r>
            <a:r>
              <a:rPr lang="en-US" sz="3000" dirty="0" err="1" smtClean="0"/>
              <a:t>consequat</a:t>
            </a:r>
            <a:r>
              <a:rPr lang="en-US" sz="3000" dirty="0" smtClean="0"/>
              <a:t> </a:t>
            </a: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condimentum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. 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/>
              <a:t>Lorem</a:t>
            </a:r>
            <a:r>
              <a:rPr lang="en-US" sz="3000" dirty="0" smtClean="0"/>
              <a:t> </a:t>
            </a:r>
            <a:r>
              <a:rPr lang="en-US" sz="3000" dirty="0" err="1" smtClean="0"/>
              <a:t>ipsum</a:t>
            </a:r>
            <a:r>
              <a:rPr lang="en-US" sz="3000" dirty="0" smtClean="0"/>
              <a:t> dolor sit </a:t>
            </a:r>
            <a:r>
              <a:rPr lang="en-US" sz="3000" dirty="0" err="1" smtClean="0"/>
              <a:t>amet</a:t>
            </a:r>
            <a:r>
              <a:rPr lang="en-US" sz="3000" dirty="0" smtClean="0"/>
              <a:t>,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adipiscing</a:t>
            </a:r>
            <a:r>
              <a:rPr lang="en-US" sz="3000" dirty="0" smtClean="0"/>
              <a:t> </a:t>
            </a:r>
            <a:r>
              <a:rPr lang="en-US" sz="3000" dirty="0" err="1" smtClean="0"/>
              <a:t>elit</a:t>
            </a:r>
            <a:r>
              <a:rPr lang="en-US" sz="3000" dirty="0" smtClean="0"/>
              <a:t>. </a:t>
            </a:r>
            <a:r>
              <a:rPr lang="en-US" sz="3000" dirty="0" err="1" smtClean="0"/>
              <a:t>Nulla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</a:t>
            </a:r>
            <a:r>
              <a:rPr lang="en-US" sz="3000" dirty="0" smtClean="0"/>
              <a:t>. Maecenas </a:t>
            </a:r>
            <a:r>
              <a:rPr lang="en-US" sz="3000" dirty="0" err="1" smtClean="0"/>
              <a:t>feugiat</a:t>
            </a:r>
            <a:r>
              <a:rPr lang="en-US" sz="3000" dirty="0" smtClean="0"/>
              <a:t> </a:t>
            </a:r>
            <a:r>
              <a:rPr lang="en-US" sz="3000" dirty="0" err="1" smtClean="0"/>
              <a:t>bibendum</a:t>
            </a:r>
            <a:r>
              <a:rPr lang="en-US" sz="3000" dirty="0" smtClean="0"/>
              <a:t> </a:t>
            </a:r>
            <a:r>
              <a:rPr lang="en-US" sz="3000" dirty="0" err="1" smtClean="0"/>
              <a:t>convallis</a:t>
            </a:r>
            <a:r>
              <a:rPr lang="en-US" sz="3000" dirty="0" smtClean="0"/>
              <a:t>. </a:t>
            </a:r>
            <a:r>
              <a:rPr lang="en-US" sz="3000" dirty="0" err="1" smtClean="0"/>
              <a:t>Praesent</a:t>
            </a:r>
            <a:r>
              <a:rPr lang="en-US" sz="3000" dirty="0" smtClean="0"/>
              <a:t> et dui </a:t>
            </a:r>
            <a:r>
              <a:rPr lang="en-US" sz="3000" dirty="0" err="1" smtClean="0"/>
              <a:t>mauris</a:t>
            </a:r>
            <a:r>
              <a:rPr lang="en-US" sz="3000" dirty="0" smtClean="0"/>
              <a:t>, </a:t>
            </a:r>
            <a:r>
              <a:rPr lang="en-US" sz="3000" dirty="0" err="1" smtClean="0"/>
              <a:t>ullamcorper</a:t>
            </a:r>
            <a:r>
              <a:rPr lang="en-US" sz="3000" dirty="0" smtClean="0"/>
              <a:t> semper </a:t>
            </a:r>
            <a:r>
              <a:rPr lang="en-US" sz="3000" dirty="0" err="1" smtClean="0"/>
              <a:t>justo</a:t>
            </a:r>
            <a:r>
              <a:rPr lang="en-US" sz="3000" dirty="0" smtClean="0"/>
              <a:t>. </a:t>
            </a:r>
            <a:r>
              <a:rPr lang="en-US" sz="3000" dirty="0" err="1" smtClean="0"/>
              <a:t>Curabitur</a:t>
            </a:r>
            <a:r>
              <a:rPr lang="en-US" sz="3000" dirty="0" smtClean="0"/>
              <a:t> sit </a:t>
            </a:r>
            <a:r>
              <a:rPr lang="en-US" sz="3000" dirty="0" err="1" smtClean="0"/>
              <a:t>amet</a:t>
            </a:r>
            <a:r>
              <a:rPr lang="en-US" sz="3000" dirty="0" smtClean="0"/>
              <a:t> </a:t>
            </a:r>
            <a:r>
              <a:rPr lang="en-US" sz="3000" dirty="0" err="1" smtClean="0"/>
              <a:t>orci</a:t>
            </a:r>
            <a:r>
              <a:rPr lang="en-US" sz="3000" dirty="0" smtClean="0"/>
              <a:t> non magna </a:t>
            </a:r>
            <a:r>
              <a:rPr lang="en-US" sz="3000" dirty="0" err="1" smtClean="0"/>
              <a:t>mattis</a:t>
            </a:r>
            <a:r>
              <a:rPr lang="en-US" sz="3000" dirty="0" smtClean="0"/>
              <a:t> </a:t>
            </a:r>
            <a:r>
              <a:rPr lang="en-US" sz="3000" dirty="0" err="1" smtClean="0"/>
              <a:t>accumsan</a:t>
            </a:r>
            <a:r>
              <a:rPr lang="en-US" sz="3000" dirty="0" smtClean="0"/>
              <a:t>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vel</a:t>
            </a:r>
            <a:r>
              <a:rPr lang="en-US" sz="3000" dirty="0" smtClean="0"/>
              <a:t> sem. </a:t>
            </a:r>
            <a:r>
              <a:rPr lang="en-US" sz="3000" dirty="0" err="1" smtClean="0"/>
              <a:t>Duis</a:t>
            </a:r>
            <a:r>
              <a:rPr lang="en-US" sz="3000" dirty="0" smtClean="0"/>
              <a:t> </a:t>
            </a:r>
            <a:r>
              <a:rPr lang="en-US" sz="3000" dirty="0" err="1" smtClean="0"/>
              <a:t>leo</a:t>
            </a:r>
            <a:r>
              <a:rPr lang="en-US" sz="3000" dirty="0" smtClean="0"/>
              <a:t> </a:t>
            </a:r>
            <a:r>
              <a:rPr lang="en-US" sz="3000" dirty="0" err="1" smtClean="0"/>
              <a:t>massa</a:t>
            </a:r>
            <a:r>
              <a:rPr lang="en-US" sz="3000" dirty="0" smtClean="0"/>
              <a:t>,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a </a:t>
            </a:r>
            <a:r>
              <a:rPr lang="en-US" sz="3000" dirty="0" err="1" smtClean="0"/>
              <a:t>porttitor</a:t>
            </a:r>
            <a:r>
              <a:rPr lang="en-US" sz="3000" dirty="0" smtClean="0"/>
              <a:t> id, </a:t>
            </a:r>
            <a:r>
              <a:rPr lang="en-US" sz="3000" dirty="0" err="1" smtClean="0"/>
              <a:t>mattis</a:t>
            </a:r>
            <a:r>
              <a:rPr lang="en-US" sz="3000" dirty="0" smtClean="0"/>
              <a:t> in </a:t>
            </a:r>
            <a:r>
              <a:rPr lang="en-US" sz="3000" dirty="0" err="1" smtClean="0"/>
              <a:t>velit</a:t>
            </a:r>
            <a:r>
              <a:rPr lang="en-US" sz="3000" dirty="0" smtClean="0"/>
              <a:t>.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tortor</a:t>
            </a:r>
            <a:r>
              <a:rPr lang="en-US" sz="3000" dirty="0" smtClean="0"/>
              <a:t> quam, ac </a:t>
            </a:r>
            <a:r>
              <a:rPr lang="en-US" sz="3000" dirty="0" err="1" smtClean="0"/>
              <a:t>porttitor</a:t>
            </a:r>
            <a:r>
              <a:rPr lang="en-US" sz="3000" dirty="0" smtClean="0"/>
              <a:t> </a:t>
            </a:r>
            <a:r>
              <a:rPr lang="en-US" sz="3000" dirty="0" err="1" smtClean="0"/>
              <a:t>metus</a:t>
            </a:r>
            <a:r>
              <a:rPr lang="en-US" sz="3000" dirty="0" smtClean="0"/>
              <a:t>. </a:t>
            </a:r>
            <a:r>
              <a:rPr lang="en-US" sz="3000" dirty="0" err="1" smtClean="0"/>
              <a:t>Suspendisse</a:t>
            </a:r>
            <a:r>
              <a:rPr lang="en-US" sz="3000" dirty="0" smtClean="0"/>
              <a:t> et dui diam. </a:t>
            </a:r>
            <a:r>
              <a:rPr lang="en-US" sz="3000" dirty="0" err="1" smtClean="0"/>
              <a:t>Quisque</a:t>
            </a:r>
            <a:r>
              <a:rPr lang="en-US" sz="3000" dirty="0" smtClean="0"/>
              <a:t> </a:t>
            </a:r>
            <a:r>
              <a:rPr lang="en-US" sz="3000" dirty="0" err="1" smtClean="0"/>
              <a:t>posuere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</a:t>
            </a:r>
            <a:r>
              <a:rPr lang="en-US" sz="3000" dirty="0" err="1" smtClean="0"/>
              <a:t>hendrerit</a:t>
            </a:r>
            <a:r>
              <a:rPr lang="en-US" sz="3000" dirty="0" smtClean="0"/>
              <a:t> </a:t>
            </a:r>
            <a:r>
              <a:rPr lang="en-US" sz="3000" dirty="0" err="1" smtClean="0"/>
              <a:t>ipsum</a:t>
            </a:r>
            <a:r>
              <a:rPr lang="en-US" sz="3000" dirty="0" smtClean="0"/>
              <a:t> </a:t>
            </a:r>
            <a:r>
              <a:rPr lang="en-US" sz="3000" dirty="0" err="1" smtClean="0"/>
              <a:t>condimentum</a:t>
            </a:r>
            <a:r>
              <a:rPr lang="en-US" sz="3000" dirty="0" smtClean="0"/>
              <a:t> </a:t>
            </a:r>
            <a:r>
              <a:rPr lang="en-US" sz="3000" dirty="0" err="1" smtClean="0"/>
              <a:t>nec</a:t>
            </a:r>
            <a:r>
              <a:rPr lang="en-US" sz="3000" dirty="0" smtClean="0"/>
              <a:t> </a:t>
            </a:r>
            <a:r>
              <a:rPr lang="en-US" sz="3000" dirty="0" err="1" smtClean="0"/>
              <a:t>convallis</a:t>
            </a:r>
            <a:r>
              <a:rPr lang="en-US" sz="3000" dirty="0" smtClean="0"/>
              <a:t> </a:t>
            </a:r>
            <a:r>
              <a:rPr lang="en-US" sz="3000" dirty="0" err="1" smtClean="0"/>
              <a:t>massa</a:t>
            </a:r>
            <a:r>
              <a:rPr lang="en-US" sz="3000" dirty="0" smtClean="0"/>
              <a:t> </a:t>
            </a:r>
            <a:r>
              <a:rPr lang="en-US" sz="3000" dirty="0" err="1" smtClean="0"/>
              <a:t>congue</a:t>
            </a:r>
            <a:r>
              <a:rPr lang="en-US" sz="3000" dirty="0" smtClean="0"/>
              <a:t>. Integer </a:t>
            </a:r>
            <a:r>
              <a:rPr lang="en-US" sz="3000" dirty="0" err="1" smtClean="0"/>
              <a:t>nec</a:t>
            </a:r>
            <a:r>
              <a:rPr lang="en-US" sz="3000" dirty="0" smtClean="0"/>
              <a:t> </a:t>
            </a:r>
            <a:r>
              <a:rPr lang="en-US" sz="3000" dirty="0" err="1" smtClean="0"/>
              <a:t>velit</a:t>
            </a:r>
            <a:r>
              <a:rPr lang="en-US" sz="3000" dirty="0" smtClean="0"/>
              <a:t>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nunc</a:t>
            </a:r>
            <a:r>
              <a:rPr lang="en-US" sz="3000" dirty="0" smtClean="0"/>
              <a:t> </a:t>
            </a:r>
            <a:r>
              <a:rPr lang="en-US" sz="3000" dirty="0" err="1" smtClean="0"/>
              <a:t>scelerisque</a:t>
            </a:r>
            <a:r>
              <a:rPr lang="en-US" sz="3000" dirty="0" smtClean="0"/>
              <a:t> </a:t>
            </a:r>
            <a:r>
              <a:rPr lang="en-US" sz="3000" dirty="0" err="1" smtClean="0"/>
              <a:t>eleifend</a:t>
            </a:r>
            <a:r>
              <a:rPr lang="en-US" sz="3000" dirty="0" smtClean="0"/>
              <a:t>. </a:t>
            </a:r>
            <a:r>
              <a:rPr lang="en-US" sz="3000" dirty="0" err="1" smtClean="0"/>
              <a:t>Suspendisse</a:t>
            </a:r>
            <a:r>
              <a:rPr lang="en-US" sz="3000" dirty="0" smtClean="0"/>
              <a:t> </a:t>
            </a:r>
            <a:r>
              <a:rPr lang="en-US" sz="3000" dirty="0" err="1" smtClean="0"/>
              <a:t>potenti</a:t>
            </a:r>
            <a:r>
              <a:rPr lang="en-US" sz="3000" dirty="0" smtClean="0"/>
              <a:t>. Integer </a:t>
            </a:r>
            <a:r>
              <a:rPr lang="en-US" sz="3000" dirty="0" err="1" smtClean="0"/>
              <a:t>rutrum</a:t>
            </a:r>
            <a:r>
              <a:rPr lang="en-US" sz="3000" dirty="0" smtClean="0"/>
              <a:t> </a:t>
            </a:r>
            <a:r>
              <a:rPr lang="en-US" sz="3000" dirty="0" err="1" smtClean="0"/>
              <a:t>faucibus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, a semper </a:t>
            </a:r>
            <a:r>
              <a:rPr lang="en-US" sz="3000" dirty="0" err="1" smtClean="0"/>
              <a:t>lectus</a:t>
            </a:r>
            <a:r>
              <a:rPr lang="en-US" sz="3000" dirty="0" smtClean="0"/>
              <a:t> </a:t>
            </a:r>
            <a:r>
              <a:rPr lang="en-US" sz="3000" dirty="0" err="1" smtClean="0"/>
              <a:t>vulputate</a:t>
            </a:r>
            <a:r>
              <a:rPr lang="en-US" sz="3000" dirty="0" smtClean="0"/>
              <a:t> ac. </a:t>
            </a:r>
          </a:p>
          <a:p>
            <a:pPr>
              <a:spcAft>
                <a:spcPts val="1800"/>
              </a:spcAft>
            </a:pPr>
            <a:endParaRPr lang="en-US" sz="3000" dirty="0"/>
          </a:p>
        </p:txBody>
      </p:sp>
      <p:sp>
        <p:nvSpPr>
          <p:cNvPr id="15" name="Rectangle 14"/>
          <p:cNvSpPr/>
          <p:nvPr/>
        </p:nvSpPr>
        <p:spPr>
          <a:xfrm>
            <a:off x="22198405" y="24954659"/>
            <a:ext cx="9222475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06283" y="24954659"/>
            <a:ext cx="8550648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06151" y="5331461"/>
            <a:ext cx="8550648" cy="1896279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Background</a:t>
            </a:r>
            <a:endParaRPr lang="en-US" sz="36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/>
              <a:t>Computation efficiency and performance are paramount to being able to quickly and effectively analyze data within a reasonable time frame when working with very large data sets. Oracle 12c performs sub-optimally out of the box when it comes to analyzing the massive amount of telemetry data gathered from HP </a:t>
            </a:r>
            <a:r>
              <a:rPr lang="en-US" sz="3000" dirty="0" err="1"/>
              <a:t>PageWide</a:t>
            </a:r>
            <a:r>
              <a:rPr lang="en-US" sz="3000" dirty="0"/>
              <a:t> Web Press printers. 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/>
              <a:t>Pellentesque</a:t>
            </a:r>
            <a:r>
              <a:rPr lang="en-US" sz="3000" dirty="0" smtClean="0"/>
              <a:t> habitant </a:t>
            </a:r>
            <a:r>
              <a:rPr lang="en-US" sz="3000" dirty="0" err="1" smtClean="0"/>
              <a:t>morbi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senectus</a:t>
            </a:r>
            <a:r>
              <a:rPr lang="en-US" sz="3000" dirty="0" smtClean="0"/>
              <a:t> et </a:t>
            </a:r>
            <a:r>
              <a:rPr lang="en-US" sz="3000" dirty="0" err="1" smtClean="0"/>
              <a:t>netus</a:t>
            </a:r>
            <a:r>
              <a:rPr lang="en-US" sz="3000" dirty="0" smtClean="0"/>
              <a:t> et </a:t>
            </a:r>
            <a:r>
              <a:rPr lang="en-US" sz="3000" dirty="0" err="1" smtClean="0"/>
              <a:t>malesuada</a:t>
            </a:r>
            <a:r>
              <a:rPr lang="en-US" sz="3000" dirty="0" smtClean="0"/>
              <a:t> fames ac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r>
              <a:rPr lang="en-US" sz="3000" dirty="0" err="1" smtClean="0"/>
              <a:t>egestas</a:t>
            </a:r>
            <a:r>
              <a:rPr lang="en-US" sz="3000" dirty="0" smtClean="0"/>
              <a:t>. </a:t>
            </a:r>
            <a:r>
              <a:rPr lang="en-US" sz="3000" dirty="0" err="1" smtClean="0"/>
              <a:t>Praesent</a:t>
            </a:r>
            <a:r>
              <a:rPr lang="en-US" sz="3000" dirty="0" smtClean="0"/>
              <a:t> </a:t>
            </a:r>
            <a:r>
              <a:rPr lang="en-US" sz="3000" dirty="0" err="1" smtClean="0"/>
              <a:t>volutpat</a:t>
            </a:r>
            <a:r>
              <a:rPr lang="en-US" sz="3000" dirty="0" smtClean="0"/>
              <a:t> </a:t>
            </a:r>
            <a:r>
              <a:rPr lang="en-US" sz="3000" dirty="0" err="1" smtClean="0"/>
              <a:t>ipsum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lacinia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 </a:t>
            </a:r>
            <a:r>
              <a:rPr lang="en-US" sz="3000" dirty="0" err="1" smtClean="0"/>
              <a:t>ipsum</a:t>
            </a:r>
            <a:r>
              <a:rPr lang="en-US" sz="3000" dirty="0" smtClean="0"/>
              <a:t> vitae dui </a:t>
            </a:r>
            <a:r>
              <a:rPr lang="en-US" sz="3000" dirty="0" err="1" smtClean="0"/>
              <a:t>dapibus</a:t>
            </a:r>
            <a:r>
              <a:rPr lang="en-US" sz="3000" dirty="0" smtClean="0"/>
              <a:t>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. </a:t>
            </a:r>
            <a:r>
              <a:rPr lang="en-US" sz="3000" dirty="0" err="1" smtClean="0"/>
              <a:t>Donec</a:t>
            </a:r>
            <a:r>
              <a:rPr lang="en-US" sz="3000" dirty="0" smtClean="0"/>
              <a:t> ac </a:t>
            </a:r>
            <a:r>
              <a:rPr lang="en-US" sz="3000" dirty="0" err="1" smtClean="0"/>
              <a:t>eros</a:t>
            </a:r>
            <a:r>
              <a:rPr lang="en-US" sz="3000" dirty="0" smtClean="0"/>
              <a:t> et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r>
              <a:rPr lang="en-US" sz="3000" dirty="0" err="1" smtClean="0"/>
              <a:t>mollis</a:t>
            </a:r>
            <a:r>
              <a:rPr lang="en-US" sz="3000" dirty="0" smtClean="0"/>
              <a:t>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arcu</a:t>
            </a:r>
            <a:r>
              <a:rPr lang="en-US" sz="3000" dirty="0" smtClean="0"/>
              <a:t> </a:t>
            </a:r>
            <a:r>
              <a:rPr lang="en-US" sz="3000" dirty="0" err="1" smtClean="0"/>
              <a:t>neque</a:t>
            </a:r>
            <a:r>
              <a:rPr lang="en-US" sz="3000" dirty="0" smtClean="0"/>
              <a:t>. Integer </a:t>
            </a:r>
            <a:r>
              <a:rPr lang="en-US" sz="3000" dirty="0" err="1" smtClean="0"/>
              <a:t>auctor</a:t>
            </a:r>
            <a:r>
              <a:rPr lang="en-US" sz="3000" dirty="0" smtClean="0"/>
              <a:t> </a:t>
            </a:r>
            <a:r>
              <a:rPr lang="en-US" sz="3000" dirty="0" err="1" smtClean="0"/>
              <a:t>nibh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sem</a:t>
            </a:r>
            <a:r>
              <a:rPr lang="en-US" sz="3000" dirty="0" smtClean="0"/>
              <a:t> </a:t>
            </a:r>
            <a:r>
              <a:rPr lang="en-US" sz="3000" dirty="0" err="1" smtClean="0"/>
              <a:t>viverra</a:t>
            </a:r>
            <a:r>
              <a:rPr lang="en-US" sz="3000" dirty="0" smtClean="0"/>
              <a:t> et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non </a:t>
            </a: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leo</a:t>
            </a:r>
            <a:r>
              <a:rPr lang="en-US" sz="3000" dirty="0" smtClean="0"/>
              <a:t>,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cursus</a:t>
            </a:r>
            <a:r>
              <a:rPr lang="en-US" sz="3000" dirty="0" smtClean="0"/>
              <a:t> </a:t>
            </a:r>
            <a:r>
              <a:rPr lang="en-US" sz="3000" dirty="0" err="1" smtClean="0"/>
              <a:t>nulla</a:t>
            </a:r>
            <a:r>
              <a:rPr lang="en-US" sz="3000" dirty="0" smtClean="0"/>
              <a:t>. </a:t>
            </a:r>
            <a:r>
              <a:rPr lang="en-US" sz="3000" dirty="0" err="1" smtClean="0"/>
              <a:t>Nullam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laoreet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a </a:t>
            </a:r>
            <a:r>
              <a:rPr lang="en-US" sz="3000" dirty="0" err="1" smtClean="0"/>
              <a:t>consequat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condimentum</a:t>
            </a:r>
            <a:r>
              <a:rPr lang="en-US" sz="3000" dirty="0" smtClean="0"/>
              <a:t> </a:t>
            </a:r>
            <a:r>
              <a:rPr lang="en-US" sz="3000" dirty="0" err="1" smtClean="0"/>
              <a:t>convallis</a:t>
            </a:r>
            <a:r>
              <a:rPr lang="en-US" sz="3000" dirty="0" smtClean="0"/>
              <a:t> </a:t>
            </a:r>
            <a:r>
              <a:rPr lang="en-US" sz="3000" dirty="0" err="1" smtClean="0"/>
              <a:t>orci</a:t>
            </a:r>
            <a:r>
              <a:rPr lang="en-US" sz="3000" dirty="0" smtClean="0"/>
              <a:t>,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dignissim</a:t>
            </a:r>
            <a:r>
              <a:rPr lang="en-US" sz="3000" dirty="0" smtClean="0"/>
              <a:t> ante </a:t>
            </a:r>
            <a:r>
              <a:rPr lang="en-US" sz="3000" dirty="0" err="1" smtClean="0"/>
              <a:t>elementum</a:t>
            </a:r>
            <a:r>
              <a:rPr lang="en-US" sz="3000" dirty="0" smtClean="0"/>
              <a:t> ac. </a:t>
            </a:r>
            <a:r>
              <a:rPr lang="en-US" sz="3000" dirty="0" err="1" smtClean="0"/>
              <a:t>Donec</a:t>
            </a:r>
            <a:r>
              <a:rPr lang="en-US" sz="3000" dirty="0" smtClean="0"/>
              <a:t> quam </a:t>
            </a:r>
            <a:r>
              <a:rPr lang="en-US" sz="3000" dirty="0" err="1" smtClean="0"/>
              <a:t>tellus</a:t>
            </a:r>
            <a:r>
              <a:rPr lang="en-US" sz="3000" dirty="0" smtClean="0"/>
              <a:t>, </a:t>
            </a:r>
            <a:r>
              <a:rPr lang="en-US" sz="3000" dirty="0" err="1" smtClean="0"/>
              <a:t>fringilla</a:t>
            </a:r>
            <a:r>
              <a:rPr lang="en-US" sz="3000" dirty="0" smtClean="0"/>
              <a:t>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gravida</a:t>
            </a:r>
            <a:r>
              <a:rPr lang="en-US" sz="3000" dirty="0" smtClean="0"/>
              <a:t> sit </a:t>
            </a:r>
            <a:r>
              <a:rPr lang="en-US" sz="3000" dirty="0" err="1" smtClean="0"/>
              <a:t>amet</a:t>
            </a:r>
            <a:r>
              <a:rPr lang="en-US" sz="3000" dirty="0" smtClean="0"/>
              <a:t>, </a:t>
            </a:r>
            <a:r>
              <a:rPr lang="en-US" sz="3000" dirty="0" err="1" smtClean="0"/>
              <a:t>egestas</a:t>
            </a:r>
            <a:r>
              <a:rPr lang="en-US" sz="3000" dirty="0" smtClean="0"/>
              <a:t> id </a:t>
            </a:r>
            <a:r>
              <a:rPr lang="en-US" sz="3000" dirty="0" err="1" smtClean="0"/>
              <a:t>nulla</a:t>
            </a:r>
            <a:r>
              <a:rPr lang="en-US" sz="3000" dirty="0" smtClean="0"/>
              <a:t>. 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/>
              <a:t>Proin</a:t>
            </a:r>
            <a:r>
              <a:rPr lang="en-US" sz="3000" dirty="0" smtClean="0"/>
              <a:t> </a:t>
            </a:r>
            <a:r>
              <a:rPr lang="en-US" sz="3000" dirty="0" err="1" smtClean="0"/>
              <a:t>eget</a:t>
            </a:r>
            <a:r>
              <a:rPr lang="en-US" sz="3000" dirty="0" smtClean="0"/>
              <a:t> </a:t>
            </a:r>
            <a:r>
              <a:rPr lang="en-US" sz="3000" dirty="0" err="1" smtClean="0"/>
              <a:t>velit</a:t>
            </a:r>
            <a:r>
              <a:rPr lang="en-US" sz="3000" dirty="0" smtClean="0"/>
              <a:t> </a:t>
            </a:r>
            <a:r>
              <a:rPr lang="en-US" sz="3000" dirty="0" err="1" smtClean="0"/>
              <a:t>nisl</a:t>
            </a:r>
            <a:r>
              <a:rPr lang="en-US" sz="3000" dirty="0" smtClean="0"/>
              <a:t>. </a:t>
            </a:r>
            <a:r>
              <a:rPr lang="en-US" sz="3000" dirty="0" err="1" smtClean="0"/>
              <a:t>Morbi</a:t>
            </a:r>
            <a:r>
              <a:rPr lang="en-US" sz="3000" dirty="0" smtClean="0"/>
              <a:t> </a:t>
            </a:r>
            <a:r>
              <a:rPr lang="en-US" sz="3000" dirty="0" err="1" smtClean="0"/>
              <a:t>lacinia</a:t>
            </a:r>
            <a:r>
              <a:rPr lang="en-US" sz="3000" dirty="0" smtClean="0"/>
              <a:t> </a:t>
            </a:r>
            <a:r>
              <a:rPr lang="en-US" sz="3000" dirty="0" err="1" smtClean="0"/>
              <a:t>volutPellentesque</a:t>
            </a:r>
            <a:r>
              <a:rPr lang="en-US" sz="3000" dirty="0" smtClean="0"/>
              <a:t> semper </a:t>
            </a:r>
            <a:r>
              <a:rPr lang="en-US" sz="3000" dirty="0" err="1" smtClean="0"/>
              <a:t>vehicula</a:t>
            </a:r>
            <a:r>
              <a:rPr lang="en-US" sz="3000" dirty="0" smtClean="0"/>
              <a:t>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facilisis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.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sodales</a:t>
            </a:r>
            <a:r>
              <a:rPr lang="en-US" sz="3000" dirty="0" smtClean="0"/>
              <a:t> </a:t>
            </a:r>
            <a:r>
              <a:rPr lang="en-US" sz="3000" dirty="0" err="1" smtClean="0"/>
              <a:t>purus</a:t>
            </a:r>
            <a:r>
              <a:rPr lang="en-US" sz="3000" dirty="0" smtClean="0"/>
              <a:t> a ligula </a:t>
            </a:r>
            <a:r>
              <a:rPr lang="en-US" sz="3000" dirty="0" err="1" smtClean="0"/>
              <a:t>venenatis</a:t>
            </a:r>
            <a:r>
              <a:rPr lang="en-US" sz="3000" dirty="0" smtClean="0"/>
              <a:t> id </a:t>
            </a:r>
            <a:r>
              <a:rPr lang="en-US" sz="3000" dirty="0" err="1" smtClean="0"/>
              <a:t>imperdiet</a:t>
            </a:r>
            <a:r>
              <a:rPr lang="en-US" sz="3000" dirty="0" smtClean="0"/>
              <a:t> </a:t>
            </a:r>
            <a:r>
              <a:rPr lang="en-US" sz="3000" dirty="0" err="1" smtClean="0"/>
              <a:t>sem</a:t>
            </a:r>
            <a:r>
              <a:rPr lang="en-US" sz="3000" dirty="0" smtClean="0"/>
              <a:t> </a:t>
            </a:r>
            <a:r>
              <a:rPr lang="en-US" sz="3000" dirty="0" err="1" smtClean="0"/>
              <a:t>posuere</a:t>
            </a:r>
            <a:r>
              <a:rPr lang="en-US" sz="3000" dirty="0" smtClean="0"/>
              <a:t>. </a:t>
            </a:r>
            <a:r>
              <a:rPr lang="en-US" sz="3000" dirty="0" err="1" smtClean="0"/>
              <a:t>Proin</a:t>
            </a:r>
            <a:r>
              <a:rPr lang="en-US" sz="3000" dirty="0" smtClean="0"/>
              <a:t> in </a:t>
            </a:r>
            <a:r>
              <a:rPr lang="en-US" sz="3000" dirty="0" err="1" smtClean="0"/>
              <a:t>imperdiet</a:t>
            </a:r>
            <a:r>
              <a:rPr lang="en-US" sz="3000" dirty="0" smtClean="0"/>
              <a:t> </a:t>
            </a:r>
            <a:r>
              <a:rPr lang="en-US" sz="3000" dirty="0" err="1" smtClean="0"/>
              <a:t>neque</a:t>
            </a:r>
            <a:r>
              <a:rPr lang="en-US" sz="3000" dirty="0" smtClean="0"/>
              <a:t>. </a:t>
            </a:r>
            <a:r>
              <a:rPr lang="en-US" sz="3000" dirty="0" err="1" smtClean="0"/>
              <a:t>Pellentesque</a:t>
            </a:r>
            <a:r>
              <a:rPr lang="en-US" sz="3000" dirty="0" smtClean="0"/>
              <a:t> </a:t>
            </a:r>
            <a:r>
              <a:rPr lang="en-US" sz="3000" dirty="0" err="1" smtClean="0"/>
              <a:t>nec</a:t>
            </a:r>
            <a:r>
              <a:rPr lang="en-US" sz="3000" dirty="0" smtClean="0"/>
              <a:t> </a:t>
            </a:r>
            <a:r>
              <a:rPr lang="en-US" sz="3000" dirty="0" err="1" smtClean="0"/>
              <a:t>malesuada</a:t>
            </a:r>
            <a:r>
              <a:rPr lang="en-US" sz="3000" dirty="0" smtClean="0"/>
              <a:t> </a:t>
            </a:r>
            <a:r>
              <a:rPr lang="en-US" sz="3000" dirty="0" err="1" smtClean="0"/>
              <a:t>erat</a:t>
            </a:r>
            <a:r>
              <a:rPr lang="en-US" sz="3000" dirty="0" smtClean="0"/>
              <a:t>. </a:t>
            </a:r>
            <a:r>
              <a:rPr lang="en-US" sz="3000" dirty="0" err="1" smtClean="0"/>
              <a:t>Praesent</a:t>
            </a:r>
            <a:r>
              <a:rPr lang="en-US" sz="3000" dirty="0" smtClean="0"/>
              <a:t>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, </a:t>
            </a:r>
            <a:r>
              <a:rPr lang="en-US" sz="3000" dirty="0" err="1" smtClean="0"/>
              <a:t>augue</a:t>
            </a:r>
            <a:r>
              <a:rPr lang="en-US" sz="3000" dirty="0" smtClean="0"/>
              <a:t> non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 </a:t>
            </a:r>
            <a:r>
              <a:rPr lang="en-US" sz="3000" dirty="0" err="1" smtClean="0"/>
              <a:t>laoreet</a:t>
            </a:r>
            <a:r>
              <a:rPr lang="en-US" sz="3000" dirty="0" smtClean="0"/>
              <a:t>, </a:t>
            </a:r>
            <a:r>
              <a:rPr lang="en-US" sz="3000" dirty="0" err="1" smtClean="0"/>
              <a:t>ipsum</a:t>
            </a:r>
            <a:r>
              <a:rPr lang="en-US" sz="3000" dirty="0" smtClean="0"/>
              <a:t> </a:t>
            </a:r>
            <a:r>
              <a:rPr lang="en-US" sz="3000" dirty="0" err="1" smtClean="0"/>
              <a:t>sem</a:t>
            </a:r>
            <a:r>
              <a:rPr lang="en-US" sz="3000" dirty="0" smtClean="0"/>
              <a:t> </a:t>
            </a:r>
            <a:r>
              <a:rPr lang="en-US" sz="3000" dirty="0" err="1" smtClean="0"/>
              <a:t>vulputate</a:t>
            </a:r>
            <a:r>
              <a:rPr lang="en-US" sz="3000" dirty="0" smtClean="0"/>
              <a:t> dolor, in </a:t>
            </a:r>
            <a:r>
              <a:rPr lang="en-US" sz="3000" dirty="0" err="1" smtClean="0"/>
              <a:t>pulvinar</a:t>
            </a:r>
            <a:r>
              <a:rPr lang="en-US" sz="3000" dirty="0" smtClean="0"/>
              <a:t> </a:t>
            </a:r>
            <a:r>
              <a:rPr lang="en-US" sz="3000" dirty="0" err="1" smtClean="0"/>
              <a:t>tortor</a:t>
            </a:r>
            <a:r>
              <a:rPr lang="en-US" sz="3000" dirty="0" smtClean="0"/>
              <a:t> mi at </a:t>
            </a:r>
            <a:r>
              <a:rPr lang="en-US" sz="3000" dirty="0" err="1" smtClean="0"/>
              <a:t>purus</a:t>
            </a:r>
            <a:r>
              <a:rPr lang="en-US" sz="3000" dirty="0" smtClean="0"/>
              <a:t>. </a:t>
            </a:r>
            <a:r>
              <a:rPr lang="en-US" sz="3000" dirty="0" err="1" smtClean="0"/>
              <a:t>Nulla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</a:t>
            </a:r>
            <a:r>
              <a:rPr lang="en-US" sz="3000" dirty="0" smtClean="0"/>
              <a:t>. </a:t>
            </a:r>
            <a:r>
              <a:rPr lang="en-US" sz="3000" dirty="0" err="1" smtClean="0"/>
              <a:t>Nunc</a:t>
            </a:r>
            <a:r>
              <a:rPr lang="en-US" sz="3000" dirty="0" smtClean="0"/>
              <a:t> ac </a:t>
            </a:r>
            <a:r>
              <a:rPr lang="en-US" sz="3000" dirty="0" err="1" smtClean="0"/>
              <a:t>odio</a:t>
            </a:r>
            <a:r>
              <a:rPr lang="en-US" sz="3000" dirty="0" smtClean="0"/>
              <a:t> in </a:t>
            </a:r>
            <a:r>
              <a:rPr lang="en-US" sz="3000" dirty="0" err="1" smtClean="0"/>
              <a:t>risus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commodo</a:t>
            </a:r>
            <a:r>
              <a:rPr lang="en-US" sz="3000" dirty="0" smtClean="0"/>
              <a:t> a </a:t>
            </a:r>
            <a:r>
              <a:rPr lang="en-US" sz="3000" dirty="0" err="1" smtClean="0"/>
              <a:t>eget</a:t>
            </a:r>
            <a:r>
              <a:rPr lang="en-US" sz="3000" dirty="0" smtClean="0"/>
              <a:t> </a:t>
            </a:r>
            <a:r>
              <a:rPr lang="en-US" sz="3000" dirty="0" err="1" smtClean="0"/>
              <a:t>massa</a:t>
            </a:r>
            <a:r>
              <a:rPr lang="en-US" sz="3000" dirty="0" smtClean="0"/>
              <a:t>. </a:t>
            </a:r>
          </a:p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Project Description</a:t>
            </a:r>
            <a:endParaRPr lang="en-US" sz="36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aliquet</a:t>
            </a:r>
            <a:r>
              <a:rPr lang="en-US" sz="3000" dirty="0" smtClean="0"/>
              <a:t> </a:t>
            </a:r>
            <a:r>
              <a:rPr lang="en-US" sz="3000" dirty="0" err="1" smtClean="0"/>
              <a:t>mattis</a:t>
            </a:r>
            <a:r>
              <a:rPr lang="en-US" sz="3000" dirty="0" smtClean="0"/>
              <a:t>. </a:t>
            </a:r>
            <a:r>
              <a:rPr lang="en-US" sz="3000" dirty="0" err="1" smtClean="0"/>
              <a:t>Nunc</a:t>
            </a:r>
            <a:r>
              <a:rPr lang="en-US" sz="3000" dirty="0" smtClean="0"/>
              <a:t>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enim</a:t>
            </a:r>
            <a:r>
              <a:rPr lang="en-US" sz="3000" dirty="0" smtClean="0"/>
              <a:t> </a:t>
            </a:r>
            <a:r>
              <a:rPr lang="en-US" sz="3000" dirty="0" err="1" smtClean="0"/>
              <a:t>lorem</a:t>
            </a:r>
            <a:r>
              <a:rPr lang="en-US" sz="3000" dirty="0" smtClean="0"/>
              <a:t>,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. </a:t>
            </a:r>
            <a:r>
              <a:rPr lang="en-US" sz="3000" dirty="0" err="1" smtClean="0"/>
              <a:t>Ut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facilisis</a:t>
            </a:r>
            <a:r>
              <a:rPr lang="en-US" sz="3000" dirty="0" smtClean="0"/>
              <a:t> ante </a:t>
            </a:r>
            <a:r>
              <a:rPr lang="en-US" sz="3000" dirty="0" err="1" smtClean="0"/>
              <a:t>luctus</a:t>
            </a:r>
            <a:r>
              <a:rPr lang="en-US" sz="3000" dirty="0" smtClean="0"/>
              <a:t> </a:t>
            </a:r>
            <a:r>
              <a:rPr lang="en-US" sz="3000" dirty="0" err="1" smtClean="0"/>
              <a:t>tincidunt</a:t>
            </a:r>
            <a:r>
              <a:rPr lang="en-US" sz="3000" dirty="0" smtClean="0"/>
              <a:t>. </a:t>
            </a:r>
            <a:r>
              <a:rPr lang="en-US" sz="3000" dirty="0" err="1" smtClean="0"/>
              <a:t>Aenean</a:t>
            </a:r>
            <a:r>
              <a:rPr lang="en-US" sz="3000" dirty="0" smtClean="0"/>
              <a:t> vitae </a:t>
            </a:r>
            <a:r>
              <a:rPr lang="en-US" sz="3000" dirty="0" err="1" smtClean="0"/>
              <a:t>sapien</a:t>
            </a:r>
            <a:r>
              <a:rPr lang="en-US" sz="3000" dirty="0" smtClean="0"/>
              <a:t> </a:t>
            </a:r>
            <a:r>
              <a:rPr lang="en-US" sz="3000" dirty="0" err="1" smtClean="0"/>
              <a:t>nulla</a:t>
            </a:r>
            <a:r>
              <a:rPr lang="en-US" sz="3000" dirty="0" smtClean="0"/>
              <a:t>, </a:t>
            </a:r>
            <a:r>
              <a:rPr lang="en-US" sz="3000" dirty="0" err="1" smtClean="0"/>
              <a:t>sed</a:t>
            </a:r>
            <a:r>
              <a:rPr lang="en-US" sz="3000" dirty="0" smtClean="0"/>
              <a:t> dictum dui. </a:t>
            </a:r>
            <a:r>
              <a:rPr lang="en-US" sz="3000" dirty="0" err="1" smtClean="0"/>
              <a:t>Morbi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</a:t>
            </a:r>
            <a:r>
              <a:rPr lang="en-US" sz="3000" dirty="0" err="1" smtClean="0"/>
              <a:t>lectus</a:t>
            </a:r>
            <a:r>
              <a:rPr lang="en-US" sz="3000" dirty="0" smtClean="0"/>
              <a:t>, </a:t>
            </a:r>
            <a:r>
              <a:rPr lang="en-US" sz="3000" dirty="0" err="1" smtClean="0"/>
              <a:t>porta</a:t>
            </a:r>
            <a:r>
              <a:rPr lang="en-US" sz="3000" dirty="0" smtClean="0"/>
              <a:t> id </a:t>
            </a:r>
            <a:r>
              <a:rPr lang="en-US" sz="3000" dirty="0" err="1" smtClean="0"/>
              <a:t>malesuada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, </a:t>
            </a:r>
            <a:r>
              <a:rPr lang="en-US" sz="3000" dirty="0" err="1" smtClean="0"/>
              <a:t>consequat</a:t>
            </a:r>
            <a:r>
              <a:rPr lang="en-US" sz="3000" dirty="0" smtClean="0"/>
              <a:t> a ante. </a:t>
            </a:r>
            <a:r>
              <a:rPr lang="en-US" sz="3000" dirty="0" err="1" smtClean="0"/>
              <a:t>Nullam</a:t>
            </a:r>
            <a:r>
              <a:rPr lang="en-US" sz="3000" dirty="0" smtClean="0"/>
              <a:t> vitae </a:t>
            </a:r>
            <a:r>
              <a:rPr lang="en-US" sz="3000" dirty="0" err="1" smtClean="0"/>
              <a:t>varius</a:t>
            </a:r>
            <a:r>
              <a:rPr lang="en-US" sz="3000" dirty="0" smtClean="0"/>
              <a:t> est. </a:t>
            </a:r>
            <a:r>
              <a:rPr lang="en-US" sz="3000" dirty="0" err="1" smtClean="0"/>
              <a:t>Vivamus</a:t>
            </a:r>
            <a:r>
              <a:rPr lang="en-US" sz="3000" dirty="0" smtClean="0"/>
              <a:t> ac </a:t>
            </a:r>
            <a:r>
              <a:rPr lang="en-US" sz="3000" dirty="0" err="1" smtClean="0"/>
              <a:t>libero</a:t>
            </a:r>
            <a:r>
              <a:rPr lang="en-US" sz="3000" dirty="0" smtClean="0"/>
              <a:t> </a:t>
            </a:r>
            <a:r>
              <a:rPr lang="en-US" sz="3000" dirty="0" err="1" smtClean="0"/>
              <a:t>ut</a:t>
            </a:r>
            <a:r>
              <a:rPr lang="en-US" sz="3000" dirty="0" smtClean="0"/>
              <a:t> </a:t>
            </a:r>
            <a:r>
              <a:rPr lang="en-US" sz="3000" dirty="0" err="1" smtClean="0"/>
              <a:t>arcu</a:t>
            </a:r>
            <a:r>
              <a:rPr lang="en-US" sz="3000" dirty="0" smtClean="0"/>
              <a:t> </a:t>
            </a:r>
            <a:r>
              <a:rPr lang="en-US" sz="3000" dirty="0" err="1" smtClean="0"/>
              <a:t>accumsan</a:t>
            </a:r>
            <a:r>
              <a:rPr lang="en-US" sz="3000" dirty="0" smtClean="0"/>
              <a:t> </a:t>
            </a:r>
            <a:r>
              <a:rPr lang="en-US" sz="3000" dirty="0" err="1" smtClean="0"/>
              <a:t>convallis</a:t>
            </a:r>
            <a:r>
              <a:rPr lang="en-US" sz="3000" dirty="0" smtClean="0"/>
              <a:t> vitae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leo</a:t>
            </a:r>
            <a:endParaRPr lang="en-US" sz="3000" dirty="0" smtClean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1406151" y="2778448"/>
            <a:ext cx="8550648" cy="214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rgbClr val="F37321"/>
                </a:solidFill>
              </a:rPr>
              <a:t>Drive your server like you stole it</a:t>
            </a:r>
            <a:endParaRPr lang="en-US" sz="5400" dirty="0">
              <a:solidFill>
                <a:srgbClr val="F3732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493200" y="5966473"/>
            <a:ext cx="7827420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4493200" y="2626822"/>
            <a:ext cx="7827420" cy="214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chemeClr val="bg1"/>
                </a:solidFill>
              </a:rPr>
              <a:t>Though we may be few, we are crafty…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493201" y="12674612"/>
            <a:ext cx="7827420" cy="156286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F37321"/>
                </a:solidFill>
              </a:rPr>
              <a:t>Team Members: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Nic Desilets</a:t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000" dirty="0" smtClean="0">
                <a:solidFill>
                  <a:schemeClr val="bg1"/>
                </a:solidFill>
              </a:rPr>
              <a:t>desiletn@oregonstate.edu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Nathaniel Whitlock</a:t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000" dirty="0" smtClean="0">
                <a:solidFill>
                  <a:schemeClr val="bg1"/>
                </a:solidFill>
              </a:rPr>
              <a:t>whitlocn@oregonstate.edu</a:t>
            </a:r>
            <a:endParaRPr lang="en-US" sz="3200" b="1" dirty="0" smtClean="0">
              <a:solidFill>
                <a:srgbClr val="F3732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F37321"/>
                </a:solidFill>
              </a:rPr>
              <a:t>Clients: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Kirby Sand</a:t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000" dirty="0" smtClean="0">
                <a:solidFill>
                  <a:schemeClr val="bg1"/>
                </a:solidFill>
              </a:rPr>
              <a:t>Data Analyst</a:t>
            </a:r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Andy Weiss</a:t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000" dirty="0" smtClean="0">
                <a:solidFill>
                  <a:schemeClr val="bg1"/>
                </a:solidFill>
              </a:rPr>
              <a:t>Database Administrator</a:t>
            </a:r>
            <a:endParaRPr lang="en-US" sz="3000" b="1" dirty="0" smtClean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F37321"/>
                </a:solidFill>
              </a:rPr>
              <a:t>Affiliation: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Hewlett-Packard Inc.</a:t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000" dirty="0" err="1" smtClean="0">
                <a:solidFill>
                  <a:schemeClr val="bg1"/>
                </a:solidFill>
              </a:rPr>
              <a:t>PageWide</a:t>
            </a:r>
            <a:r>
              <a:rPr lang="en-US" sz="3000" dirty="0" smtClean="0">
                <a:solidFill>
                  <a:schemeClr val="bg1"/>
                </a:solidFill>
              </a:rPr>
              <a:t> Web Press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rgbClr val="F37321"/>
                </a:solidFill>
              </a:rPr>
              <a:t>Outcomes:</a:t>
            </a:r>
            <a:endParaRPr lang="en-US" sz="3000" dirty="0" smtClean="0">
              <a:solidFill>
                <a:schemeClr val="bg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4 x speed improvements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More resource utilization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Increased query throughput</a:t>
            </a:r>
          </a:p>
          <a:p>
            <a:pPr>
              <a:spcAft>
                <a:spcPts val="1800"/>
              </a:spcAft>
            </a:pPr>
            <a:r>
              <a:rPr lang="en-US" sz="3000" dirty="0">
                <a:solidFill>
                  <a:schemeClr val="bg1"/>
                </a:solidFill>
              </a:rPr>
              <a:t>Lorem ipsum dolor sit </a:t>
            </a:r>
            <a:r>
              <a:rPr lang="en-US" sz="3000" dirty="0" err="1">
                <a:solidFill>
                  <a:schemeClr val="bg1"/>
                </a:solidFill>
              </a:rPr>
              <a:t>amet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consectetur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adipiscing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elit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Nulla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facilisi</a:t>
            </a:r>
            <a:r>
              <a:rPr lang="en-US" sz="3000" dirty="0">
                <a:solidFill>
                  <a:schemeClr val="bg1"/>
                </a:solidFill>
              </a:rPr>
              <a:t>. Maecenas </a:t>
            </a:r>
            <a:r>
              <a:rPr lang="en-US" sz="3000" dirty="0" err="1">
                <a:solidFill>
                  <a:schemeClr val="bg1"/>
                </a:solidFill>
              </a:rPr>
              <a:t>feugiat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bibendum</a:t>
            </a:r>
            <a:r>
              <a:rPr lang="en-US" sz="3000" dirty="0">
                <a:solidFill>
                  <a:schemeClr val="bg1"/>
                </a:solidFill>
              </a:rPr>
              <a:t> convallis. </a:t>
            </a:r>
            <a:r>
              <a:rPr lang="en-US" sz="3000" dirty="0" err="1">
                <a:solidFill>
                  <a:schemeClr val="bg1"/>
                </a:solidFill>
              </a:rPr>
              <a:t>Praesent</a:t>
            </a:r>
            <a:r>
              <a:rPr lang="en-US" sz="3000" dirty="0">
                <a:solidFill>
                  <a:schemeClr val="bg1"/>
                </a:solidFill>
              </a:rPr>
              <a:t> et dui </a:t>
            </a:r>
            <a:r>
              <a:rPr lang="en-US" sz="3000" dirty="0" err="1">
                <a:solidFill>
                  <a:schemeClr val="bg1"/>
                </a:solidFill>
              </a:rPr>
              <a:t>mauris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ullamcorper</a:t>
            </a:r>
            <a:r>
              <a:rPr lang="en-US" sz="3000" dirty="0">
                <a:solidFill>
                  <a:schemeClr val="bg1"/>
                </a:solidFill>
              </a:rPr>
              <a:t> semper </a:t>
            </a:r>
            <a:r>
              <a:rPr lang="en-US" sz="3000" dirty="0" err="1">
                <a:solidFill>
                  <a:schemeClr val="bg1"/>
                </a:solidFill>
              </a:rPr>
              <a:t>justo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Curabitur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sit. 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Nulla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facilisi</a:t>
            </a:r>
            <a:r>
              <a:rPr lang="en-US" sz="3000" dirty="0">
                <a:solidFill>
                  <a:schemeClr val="bg1"/>
                </a:solidFill>
              </a:rPr>
              <a:t>. Maecenas </a:t>
            </a:r>
            <a:r>
              <a:rPr lang="en-US" sz="3000" dirty="0" err="1">
                <a:solidFill>
                  <a:schemeClr val="bg1"/>
                </a:solidFill>
              </a:rPr>
              <a:t>feugiat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bibendum</a:t>
            </a:r>
            <a:r>
              <a:rPr lang="en-US" sz="3000" dirty="0">
                <a:solidFill>
                  <a:schemeClr val="bg1"/>
                </a:solidFill>
              </a:rPr>
              <a:t> convallis. </a:t>
            </a:r>
            <a:r>
              <a:rPr lang="en-US" sz="3000" dirty="0" err="1">
                <a:solidFill>
                  <a:schemeClr val="bg1"/>
                </a:solidFill>
              </a:rPr>
              <a:t>Praesent</a:t>
            </a:r>
            <a:r>
              <a:rPr lang="en-US" sz="3000" dirty="0">
                <a:solidFill>
                  <a:schemeClr val="bg1"/>
                </a:solidFill>
              </a:rPr>
              <a:t> et dui </a:t>
            </a:r>
            <a:r>
              <a:rPr lang="en-US" sz="3000" dirty="0" err="1">
                <a:solidFill>
                  <a:schemeClr val="bg1"/>
                </a:solidFill>
              </a:rPr>
              <a:t>mauris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ullamcorper</a:t>
            </a:r>
            <a:r>
              <a:rPr lang="en-US" sz="3000" dirty="0">
                <a:solidFill>
                  <a:schemeClr val="bg1"/>
                </a:solidFill>
              </a:rPr>
              <a:t> semper </a:t>
            </a:r>
            <a:r>
              <a:rPr lang="en-US" sz="3000" dirty="0" err="1">
                <a:solidFill>
                  <a:schemeClr val="bg1"/>
                </a:solidFill>
              </a:rPr>
              <a:t>justo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 err="1">
                <a:solidFill>
                  <a:schemeClr val="bg1"/>
                </a:solidFill>
              </a:rPr>
              <a:t>Curabitur</a:t>
            </a:r>
            <a:r>
              <a:rPr lang="en-US" sz="3000" dirty="0">
                <a:solidFill>
                  <a:schemeClr val="bg1"/>
                </a:solidFill>
              </a:rPr>
              <a:t> sit</a:t>
            </a:r>
          </a:p>
          <a:p>
            <a:pPr>
              <a:spcAft>
                <a:spcPts val="1800"/>
              </a:spcAft>
            </a:pPr>
            <a:endParaRPr lang="en-US" sz="3000" dirty="0" smtClean="0">
              <a:solidFill>
                <a:schemeClr val="bg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endParaRPr lang="en-US" sz="30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stick picture with two peo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3200" y="5725688"/>
            <a:ext cx="6311900" cy="628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8162" y="25057759"/>
            <a:ext cx="8802960" cy="63965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0879" y="5841282"/>
            <a:ext cx="8330486" cy="60489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2772" y="25350900"/>
            <a:ext cx="8368540" cy="607659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2772" y="12579585"/>
            <a:ext cx="8502219" cy="6173662"/>
          </a:xfrm>
          <a:prstGeom prst="rect">
            <a:avLst/>
          </a:prstGeom>
        </p:spPr>
      </p:pic>
      <p:pic>
        <p:nvPicPr>
          <p:cNvPr id="22" name="Picture 1" descr="Description of Figure 14-1 follo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968" y="24620614"/>
            <a:ext cx="7087827" cy="727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expo_poster-eecs</Template>
  <TotalTime>52</TotalTime>
  <Words>751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Trebuchet MS</vt:lpstr>
      <vt:lpstr>Office Theme</vt:lpstr>
      <vt:lpstr>Big Data Analytics: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Analytics:</dc:title>
  <dc:creator>Whitlock, Nathaniel Whi</dc:creator>
  <cp:lastModifiedBy>Whitlock, Nathaniel Whi</cp:lastModifiedBy>
  <cp:revision>6</cp:revision>
  <dcterms:created xsi:type="dcterms:W3CDTF">2017-03-18T02:13:07Z</dcterms:created>
  <dcterms:modified xsi:type="dcterms:W3CDTF">2017-03-18T03:10:07Z</dcterms:modified>
</cp:coreProperties>
</file>