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TEXT 1 COLUMN</a:t>
            </a:r>
            <a:endParaRPr/>
          </a:p>
        </p:txBody>
      </p:sp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Color_Pink">
  <p:cSld name="Cover_Color_Pink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12318" l="42530" r="9479" t="1220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3835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magine che contiene testo&#10;&#10;Descrizione generata automaticamente"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920559"/>
            <a:ext cx="1665303" cy="6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14" name="Google Shape;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2212" y="5920559"/>
            <a:ext cx="1621588" cy="624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title"/>
          </p:nvPr>
        </p:nvSpPr>
        <p:spPr>
          <a:xfrm>
            <a:off x="838200" y="937442"/>
            <a:ext cx="10515600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838200" y="1605783"/>
            <a:ext cx="105156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1 Column">
  <p:cSld name="Text 1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38200" y="881063"/>
            <a:ext cx="1054735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838200" y="1825625"/>
            <a:ext cx="10515600" cy="3948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3 Columns">
  <p:cSld name="Text 3 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838200" y="881063"/>
            <a:ext cx="1054735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2" type="body"/>
          </p:nvPr>
        </p:nvSpPr>
        <p:spPr>
          <a:xfrm>
            <a:off x="806823" y="1825625"/>
            <a:ext cx="3227295" cy="3948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3" type="body"/>
          </p:nvPr>
        </p:nvSpPr>
        <p:spPr>
          <a:xfrm>
            <a:off x="4488486" y="1825625"/>
            <a:ext cx="3227295" cy="3948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4" type="body"/>
          </p:nvPr>
        </p:nvSpPr>
        <p:spPr>
          <a:xfrm>
            <a:off x="8170149" y="1825625"/>
            <a:ext cx="3227295" cy="3948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>
            <p:ph idx="2" type="chart"/>
          </p:nvPr>
        </p:nvSpPr>
        <p:spPr>
          <a:xfrm>
            <a:off x="838200" y="1825625"/>
            <a:ext cx="10515600" cy="3948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838200" y="881063"/>
            <a:ext cx="1054735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harts">
  <p:cSld name="2 Char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>
            <p:ph idx="2" type="chart"/>
          </p:nvPr>
        </p:nvSpPr>
        <p:spPr>
          <a:xfrm>
            <a:off x="838200" y="1825625"/>
            <a:ext cx="4811486" cy="3948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5"/>
          <p:cNvSpPr/>
          <p:nvPr>
            <p:ph idx="3" type="chart"/>
          </p:nvPr>
        </p:nvSpPr>
        <p:spPr>
          <a:xfrm>
            <a:off x="6553200" y="1825625"/>
            <a:ext cx="4811486" cy="3948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8200" y="881063"/>
            <a:ext cx="1054735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6" name="Google Shape;96;p16"/>
          <p:cNvSpPr/>
          <p:nvPr>
            <p:ph idx="2" type="tbl"/>
          </p:nvPr>
        </p:nvSpPr>
        <p:spPr>
          <a:xfrm>
            <a:off x="838200" y="1825625"/>
            <a:ext cx="10515600" cy="3948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838200" y="881063"/>
            <a:ext cx="10547350" cy="555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Ligh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12317" l="6301" r="45709" t="122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_Dark">
  <p:cSld name="Image_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12318" l="31436" r="20573" t="12207"/>
          <a:stretch/>
        </p:blipFill>
        <p:spPr>
          <a:xfrm>
            <a:off x="-1" y="6237"/>
            <a:ext cx="121920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414" y="6106062"/>
            <a:ext cx="1080000" cy="43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_Color_Blue">
  <p:cSld name="Highlights_Color_Blue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b="12318" l="2010" r="50000" t="1220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414" y="6106062"/>
            <a:ext cx="1080000" cy="43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765544" y="1786269"/>
            <a:ext cx="10588255" cy="3147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_Color_Orange">
  <p:cSld name="Highlights_Color_Orange"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2">
            <a:alphaModFix/>
          </a:blip>
          <a:srcRect b="12318" l="41086" r="10922" t="1220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414" y="6106062"/>
            <a:ext cx="1080000" cy="43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765544" y="1786269"/>
            <a:ext cx="10588255" cy="3147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_Color_Violet">
  <p:cSld name="Highlights_Color_Violet">
    <p:bg>
      <p:bgPr>
        <a:solidFill>
          <a:schemeClr val="accent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2">
            <a:alphaModFix/>
          </a:blip>
          <a:srcRect b="12318" l="31704" r="20306" t="1220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414" y="6106062"/>
            <a:ext cx="1080000" cy="439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765544" y="1786269"/>
            <a:ext cx="10588255" cy="3147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Color_Green">
  <p:cSld name="Cover_Color_Green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2318" l="10314" r="41541" t="12205"/>
          <a:stretch/>
        </p:blipFill>
        <p:spPr>
          <a:xfrm>
            <a:off x="0" y="0"/>
            <a:ext cx="122307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3835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magine che contiene testo&#10;&#10;Descrizione generata automaticamente"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920559"/>
            <a:ext cx="1665303" cy="6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1" name="Google Shape;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2212" y="5920559"/>
            <a:ext cx="1621588" cy="62461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937442"/>
            <a:ext cx="10515600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605783"/>
            <a:ext cx="105156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Photo_02">
  <p:cSld name="Cover_Photo_0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12317" l="6301" r="45709" t="1220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3835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magine che contiene testo&#10;&#10;Descrizione generata automaticamente"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920559"/>
            <a:ext cx="1665303" cy="6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28" name="Google Shape;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32212" y="5920559"/>
            <a:ext cx="1621588" cy="6246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937442"/>
            <a:ext cx="10515600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605783"/>
            <a:ext cx="105156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Photo_03">
  <p:cSld name="Cover_Photo_0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12318" l="31436" r="20573" t="12207"/>
          <a:stretch/>
        </p:blipFill>
        <p:spPr>
          <a:xfrm>
            <a:off x="-1" y="-1"/>
            <a:ext cx="12192001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3835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magine che contiene testo&#10;&#10;Descrizione generata automaticamente" id="34" name="Google Shape;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920559"/>
            <a:ext cx="1665303" cy="6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35" name="Google Shape;3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32212" y="5920559"/>
            <a:ext cx="1621588" cy="62461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937442"/>
            <a:ext cx="10515600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605783"/>
            <a:ext cx="105156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Color_Violet">
  <p:cSld name="Cover_Color_Violet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12318" l="28192" r="23818" t="1220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3835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magine che contiene testo&#10;&#10;Descrizione generata automaticamente"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920559"/>
            <a:ext cx="1665303" cy="6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42" name="Google Shape;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2212" y="5920559"/>
            <a:ext cx="1621588" cy="6246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838200" y="937442"/>
            <a:ext cx="10515600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8200" y="1605783"/>
            <a:ext cx="105156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Color_Orange">
  <p:cSld name="Cover_Color_Orange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12318" l="42530" r="9479" t="1220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3835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magine che contiene testo&#10;&#10;Descrizione generata automaticamente" id="48" name="Google Shape;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920559"/>
            <a:ext cx="1665303" cy="6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49" name="Google Shape;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2212" y="5920559"/>
            <a:ext cx="1621588" cy="62461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937442"/>
            <a:ext cx="10515600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38200" y="1605783"/>
            <a:ext cx="105156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Color_LightBlue">
  <p:cSld name="Cover_Color_LightBlue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12318" l="13795" r="38214" t="1220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3835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magine che contiene testo&#10;&#10;Descrizione generata automaticamente"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920559"/>
            <a:ext cx="1665303" cy="6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56" name="Google Shape;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2212" y="5920559"/>
            <a:ext cx="1621588" cy="62461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937442"/>
            <a:ext cx="10515600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838200" y="1605783"/>
            <a:ext cx="105156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Photo_01">
  <p:cSld name="Cover_Photo_0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12318" l="12438" r="39572" t="1220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3835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magine che contiene testo&#10;&#10;Descrizione generata automaticamente" id="62" name="Google Shape;6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920559"/>
            <a:ext cx="1665303" cy="6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63" name="Google Shape;6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32212" y="5920559"/>
            <a:ext cx="1621588" cy="6246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838200" y="937442"/>
            <a:ext cx="10515600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38200" y="1605783"/>
            <a:ext cx="105156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_Photo_04">
  <p:cSld name="Cover_Photo_0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b="12318" l="6301" r="45709" t="12207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383544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Immagine che contiene testo&#10;&#10;Descrizione generata automaticamente" id="69" name="Google Shape;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920559"/>
            <a:ext cx="1665303" cy="624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&#10;&#10;Descrizione generata automaticamente" id="70" name="Google Shape;7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32212" y="5920559"/>
            <a:ext cx="1621588" cy="62461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>
            <p:ph type="title"/>
          </p:nvPr>
        </p:nvSpPr>
        <p:spPr>
          <a:xfrm>
            <a:off x="838200" y="937442"/>
            <a:ext cx="10515600" cy="500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8200" y="1605783"/>
            <a:ext cx="105156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414" y="6106061"/>
            <a:ext cx="1080000" cy="43939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10882744" y="6256876"/>
            <a:ext cx="471055" cy="13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10882744" y="6256876"/>
            <a:ext cx="4710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">
  <a:themeElements>
    <a:clrScheme name="Colori Opi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49C3"/>
      </a:accent1>
      <a:accent2>
        <a:srgbClr val="61C0F3"/>
      </a:accent2>
      <a:accent3>
        <a:srgbClr val="63C871"/>
      </a:accent3>
      <a:accent4>
        <a:srgbClr val="6934EA"/>
      </a:accent4>
      <a:accent5>
        <a:srgbClr val="E56D30"/>
      </a:accent5>
      <a:accent6>
        <a:srgbClr val="E94581"/>
      </a:accent6>
      <a:hlink>
        <a:srgbClr val="F6CA46"/>
      </a:hlink>
      <a:folHlink>
        <a:srgbClr val="E6372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xt, Image and Charts">
  <a:themeElements>
    <a:clrScheme name="Colori Opi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49C3"/>
      </a:accent1>
      <a:accent2>
        <a:srgbClr val="61C0F3"/>
      </a:accent2>
      <a:accent3>
        <a:srgbClr val="63C871"/>
      </a:accent3>
      <a:accent4>
        <a:srgbClr val="6934EA"/>
      </a:accent4>
      <a:accent5>
        <a:srgbClr val="E56D30"/>
      </a:accent5>
      <a:accent6>
        <a:srgbClr val="E94581"/>
      </a:accent6>
      <a:hlink>
        <a:srgbClr val="F6CA46"/>
      </a:hlink>
      <a:folHlink>
        <a:srgbClr val="E6372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 2013-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