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Calcul parts HERITAGE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2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Connexion a la page principale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6072" y="1939636"/>
            <a:ext cx="8922327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7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d’un </a:t>
            </a:r>
            <a:r>
              <a:rPr lang="fr-FR" dirty="0" err="1" smtClean="0"/>
              <a:t>heritier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685801" y="2044923"/>
            <a:ext cx="10394707" cy="3311189"/>
          </a:xfrm>
        </p:spPr>
        <p:txBody>
          <a:bodyPr/>
          <a:lstStyle/>
          <a:p>
            <a:r>
              <a:rPr lang="fr-FR" dirty="0" smtClean="0"/>
              <a:t>L’utilisateur clique sur le bouton </a:t>
            </a:r>
            <a:r>
              <a:rPr lang="fr-FR" dirty="0" err="1" smtClean="0"/>
              <a:t>details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2364509"/>
            <a:ext cx="9518520" cy="31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1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depot</a:t>
            </a:r>
            <a:r>
              <a:rPr lang="fr-FR" sz="3600" dirty="0" smtClean="0"/>
              <a:t> </a:t>
            </a:r>
            <a:r>
              <a:rPr lang="fr-FR" sz="3600" dirty="0" err="1" smtClean="0"/>
              <a:t>Github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8354"/>
            <a:ext cx="10625483" cy="4689566"/>
          </a:xfrm>
        </p:spPr>
      </p:pic>
    </p:spTree>
    <p:extLst>
      <p:ext uri="{BB962C8B-B14F-4D97-AF65-F5344CB8AC3E}">
        <p14:creationId xmlns:p14="http://schemas.microsoft.com/office/powerpoint/2010/main" val="288083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collaborateurs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580606"/>
            <a:ext cx="10763794" cy="4480560"/>
          </a:xfrm>
        </p:spPr>
      </p:pic>
    </p:spTree>
    <p:extLst>
      <p:ext uri="{BB962C8B-B14F-4D97-AF65-F5344CB8AC3E}">
        <p14:creationId xmlns:p14="http://schemas.microsoft.com/office/powerpoint/2010/main" val="24762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Ajout d’un commit sur </a:t>
            </a:r>
            <a:r>
              <a:rPr lang="fr-FR" dirty="0" err="1" smtClean="0"/>
              <a:t>Mvs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1698172"/>
            <a:ext cx="10724606" cy="4480560"/>
          </a:xfrm>
        </p:spPr>
      </p:pic>
    </p:spTree>
    <p:extLst>
      <p:ext uri="{BB962C8B-B14F-4D97-AF65-F5344CB8AC3E}">
        <p14:creationId xmlns:p14="http://schemas.microsoft.com/office/powerpoint/2010/main" val="119763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Envoie du commit sur git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1685110"/>
            <a:ext cx="9888583" cy="4558936"/>
          </a:xfrm>
        </p:spPr>
      </p:pic>
    </p:spTree>
    <p:extLst>
      <p:ext uri="{BB962C8B-B14F-4D97-AF65-F5344CB8AC3E}">
        <p14:creationId xmlns:p14="http://schemas.microsoft.com/office/powerpoint/2010/main" val="402121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Création de la Base de données </a:t>
            </a:r>
            <a:r>
              <a:rPr lang="fr-FR" sz="3600" dirty="0" err="1" smtClean="0"/>
              <a:t>BdHeritage</a:t>
            </a:r>
            <a:r>
              <a:rPr lang="fr-FR" sz="3600" dirty="0" smtClean="0"/>
              <a:t> MCD</a:t>
            </a:r>
            <a:endParaRPr lang="fr-FR" sz="36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1837765"/>
            <a:ext cx="8699863" cy="4393217"/>
          </a:xfrm>
        </p:spPr>
      </p:pic>
    </p:spTree>
    <p:extLst>
      <p:ext uri="{BB962C8B-B14F-4D97-AF65-F5344CB8AC3E}">
        <p14:creationId xmlns:p14="http://schemas.microsoft.com/office/powerpoint/2010/main" val="120811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Logique de Données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554480"/>
            <a:ext cx="10280468" cy="4558937"/>
          </a:xfrm>
        </p:spPr>
      </p:pic>
    </p:spTree>
    <p:extLst>
      <p:ext uri="{BB962C8B-B14F-4D97-AF65-F5344CB8AC3E}">
        <p14:creationId xmlns:p14="http://schemas.microsoft.com/office/powerpoint/2010/main" val="331130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physique de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5" y="1672046"/>
            <a:ext cx="11286308" cy="4767943"/>
          </a:xfrm>
        </p:spPr>
      </p:pic>
    </p:spTree>
    <p:extLst>
      <p:ext uri="{BB962C8B-B14F-4D97-AF65-F5344CB8AC3E}">
        <p14:creationId xmlns:p14="http://schemas.microsoft.com/office/powerpoint/2010/main" val="27898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Creation</a:t>
            </a:r>
            <a:r>
              <a:rPr lang="fr-FR" dirty="0" smtClean="0"/>
              <a:t> de la </a:t>
            </a:r>
            <a:r>
              <a:rPr lang="fr-FR" dirty="0" err="1" smtClean="0"/>
              <a:t>Bibliotheque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1671782"/>
            <a:ext cx="10739581" cy="38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6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562</TotalTime>
  <Words>54</Words>
  <Application>Microsoft Office PowerPoint</Application>
  <PresentationFormat>Grand écran</PresentationFormat>
  <Paragraphs>18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Impact</vt:lpstr>
      <vt:lpstr>Grand événement</vt:lpstr>
      <vt:lpstr>Guide d’utilisation</vt:lpstr>
      <vt:lpstr>depot Github</vt:lpstr>
      <vt:lpstr>Ajout des collaborateurs</vt:lpstr>
      <vt:lpstr>Ajout d’un commit sur Mvs</vt:lpstr>
      <vt:lpstr>Envoie du commit sur git</vt:lpstr>
      <vt:lpstr>Création de la Base de données BdHeritage MCD</vt:lpstr>
      <vt:lpstr>Modèle Logique de Données </vt:lpstr>
      <vt:lpstr>Modèle physique de données</vt:lpstr>
      <vt:lpstr>Creation de la Bibliotheque</vt:lpstr>
      <vt:lpstr>Connexion a la page principale</vt:lpstr>
      <vt:lpstr>CONTENU d’un heritier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d’utilisation</dc:title>
  <dc:creator>Utilisateur Windows</dc:creator>
  <cp:lastModifiedBy>Utilisateur Windows</cp:lastModifiedBy>
  <cp:revision>14</cp:revision>
  <dcterms:created xsi:type="dcterms:W3CDTF">2019-03-30T18:24:18Z</dcterms:created>
  <dcterms:modified xsi:type="dcterms:W3CDTF">2019-03-31T21:19:50Z</dcterms:modified>
</cp:coreProperties>
</file>