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DEEB-4CAC-43EF-9D3F-45281FE9B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Genre profitability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95A0B-5E6C-4454-8AA7-C8CAEC16C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Nicholas Gigliotti</a:t>
            </a:r>
          </a:p>
        </p:txBody>
      </p:sp>
    </p:spTree>
    <p:extLst>
      <p:ext uri="{BB962C8B-B14F-4D97-AF65-F5344CB8AC3E}">
        <p14:creationId xmlns:p14="http://schemas.microsoft.com/office/powerpoint/2010/main" val="117035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6D39118-AC3E-4BF9-BEBA-AC82412587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181" y="832756"/>
            <a:ext cx="4666264" cy="5192488"/>
          </a:xfrm>
          <a:prstGeom prst="rect">
            <a:avLst/>
          </a:prstGeo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ADAE1CAB-8CA2-40F1-90E1-2794E4303F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8557" y="832756"/>
            <a:ext cx="4678944" cy="5192488"/>
          </a:xfrm>
          <a:effectLst/>
        </p:spPr>
      </p:pic>
    </p:spTree>
    <p:extLst>
      <p:ext uri="{BB962C8B-B14F-4D97-AF65-F5344CB8AC3E}">
        <p14:creationId xmlns:p14="http://schemas.microsoft.com/office/powerpoint/2010/main" val="2008622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642E138-7323-408F-AFBF-CF90FCD1D4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199" y="574009"/>
            <a:ext cx="6169566" cy="5709982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A32A4E0-2535-4C06-B21D-703A2E874E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6297" y="1145435"/>
            <a:ext cx="4059334" cy="4564122"/>
          </a:xfrm>
        </p:spPr>
      </p:pic>
    </p:spTree>
    <p:extLst>
      <p:ext uri="{BB962C8B-B14F-4D97-AF65-F5344CB8AC3E}">
        <p14:creationId xmlns:p14="http://schemas.microsoft.com/office/powerpoint/2010/main" val="1923145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{14C6C8B5-C685-47E0-8E51-52FF5C44F33A}tf10001105</Template>
  <TotalTime>20</TotalTime>
  <Words>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Movie Genre profitability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Genre profitability</dc:title>
  <dc:creator>Nicholas Gigliotti</dc:creator>
  <cp:lastModifiedBy>Nicholas Gigliotti</cp:lastModifiedBy>
  <cp:revision>5</cp:revision>
  <dcterms:created xsi:type="dcterms:W3CDTF">2021-03-22T03:25:21Z</dcterms:created>
  <dcterms:modified xsi:type="dcterms:W3CDTF">2021-03-22T03:45:34Z</dcterms:modified>
</cp:coreProperties>
</file>