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7"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6" autoAdjust="0"/>
  </p:normalViewPr>
  <p:slideViewPr>
    <p:cSldViewPr>
      <p:cViewPr varScale="1">
        <p:scale>
          <a:sx n="103" d="100"/>
          <a:sy n="103" d="100"/>
        </p:scale>
        <p:origin x="138" y="34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Title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Title</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Title</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Title</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4/27/2021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4/27/2021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4/27/2021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4/27/2021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4/27/2021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4/27/2021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4/27/2021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4/27/2021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4/27/2021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4/27/2021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4/27/2021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61C-E35D-4646-A184-584A0BD9EB7F}"/>
              </a:ext>
            </a:extLst>
          </p:cNvPr>
          <p:cNvSpPr>
            <a:spLocks noGrp="1"/>
          </p:cNvSpPr>
          <p:nvPr>
            <p:ph type="title"/>
          </p:nvPr>
        </p:nvSpPr>
        <p:spPr/>
        <p:txBody>
          <a:bodyPr/>
          <a:lstStyle/>
          <a:p>
            <a:r>
              <a:rPr lang="en-US" dirty="0"/>
              <a:t>Increasing Your Home’s Value</a:t>
            </a:r>
          </a:p>
        </p:txBody>
      </p:sp>
      <p:sp>
        <p:nvSpPr>
          <p:cNvPr id="3" name="Text Placeholder 2">
            <a:extLst>
              <a:ext uri="{FF2B5EF4-FFF2-40B4-BE49-F238E27FC236}">
                <a16:creationId xmlns:a16="http://schemas.microsoft.com/office/drawing/2014/main" id="{9FEA8277-5765-4EF0-B59F-B07497B59117}"/>
              </a:ext>
            </a:extLst>
          </p:cNvPr>
          <p:cNvSpPr>
            <a:spLocks noGrp="1"/>
          </p:cNvSpPr>
          <p:nvPr>
            <p:ph type="body" idx="1"/>
          </p:nvPr>
        </p:nvSpPr>
        <p:spPr/>
        <p:txBody>
          <a:bodyPr/>
          <a:lstStyle/>
          <a:p>
            <a:r>
              <a:rPr lang="en-US" dirty="0"/>
              <a:t>Nick Gigliotti</a:t>
            </a:r>
          </a:p>
        </p:txBody>
      </p:sp>
    </p:spTree>
    <p:extLst>
      <p:ext uri="{BB962C8B-B14F-4D97-AF65-F5344CB8AC3E}">
        <p14:creationId xmlns:p14="http://schemas.microsoft.com/office/powerpoint/2010/main" val="176488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List</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6040751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1546654039"/>
              </p:ext>
            </p:extLst>
          </p:nvPr>
        </p:nvGraphicFramePr>
        <p:xfrm>
          <a:off x="6324600" y="1825625"/>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5" name="Content Placeholder 3"/>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656357789"/>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130</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Schoolbook</vt:lpstr>
      <vt:lpstr>CITY SKETCH 16X9</vt:lpstr>
      <vt:lpstr>Increasing Your Home’s Value</vt:lpstr>
      <vt:lpstr>Title and Content Layout with List</vt:lpstr>
      <vt:lpstr>Title and Content Layout with Chart</vt:lpstr>
      <vt:lpstr>Title and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Increasing Your Home’s Value</dc:title>
  <dc:creator>Nicholas Gigliotti</dc:creator>
  <cp:lastModifiedBy>Nicholas Gigliotti</cp:lastModifiedBy>
  <cp:revision>5</cp:revision>
  <dcterms:created xsi:type="dcterms:W3CDTF">2021-04-20T03:15:01Z</dcterms:created>
  <dcterms:modified xsi:type="dcterms:W3CDTF">2021-04-27T19:44:46Z</dcterms:modified>
</cp:coreProperties>
</file>