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06" autoAdjust="0"/>
  </p:normalViewPr>
  <p:slideViewPr>
    <p:cSldViewPr>
      <p:cViewPr varScale="1">
        <p:scale>
          <a:sx n="114" d="100"/>
          <a:sy n="114" d="100"/>
        </p:scale>
        <p:origin x="414" y="102"/>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B8B-4F8D-B9E5-577AD71E0C6A}"/>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B8B-4F8D-B9E5-577AD71E0C6A}"/>
            </c:ext>
          </c:extLst>
        </c:ser>
        <c:ser>
          <c:idx val="2"/>
          <c:order val="2"/>
          <c:tx>
            <c:strRef>
              <c:f>Sheet1!$D$1</c:f>
              <c:strCache>
                <c:ptCount val="1"/>
                <c:pt idx="0">
                  <c:v>Series 3</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B8B-4F8D-B9E5-577AD71E0C6A}"/>
            </c:ext>
          </c:extLst>
        </c:ser>
        <c:dLbls>
          <c:showLegendKey val="0"/>
          <c:showVal val="1"/>
          <c:showCatName val="0"/>
          <c:showSerName val="0"/>
          <c:showPercent val="0"/>
          <c:showBubbleSize val="0"/>
        </c:dLbls>
        <c:gapWidth val="150"/>
        <c:overlap val="-25"/>
        <c:axId val="213527800"/>
        <c:axId val="218219840"/>
      </c:barChart>
      <c:catAx>
        <c:axId val="21352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8219840"/>
        <c:crosses val="autoZero"/>
        <c:auto val="1"/>
        <c:lblAlgn val="ctr"/>
        <c:lblOffset val="100"/>
        <c:noMultiLvlLbl val="0"/>
      </c:catAx>
      <c:valAx>
        <c:axId val="218219840"/>
        <c:scaling>
          <c:orientation val="minMax"/>
        </c:scaling>
        <c:delete val="1"/>
        <c:axPos val="l"/>
        <c:numFmt formatCode="General" sourceLinked="1"/>
        <c:majorTickMark val="none"/>
        <c:minorTickMark val="none"/>
        <c:tickLblPos val="nextTo"/>
        <c:crossAx val="2135278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Title</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Title</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Title</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Title</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4 Title</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3 Title</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2 Title</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1 Title</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4/19/2021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4/19/2021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4/19/2021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4/19/2021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4/19/2021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4/19/2021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4/19/2021</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4/19/2021</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4/19/2021</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4/19/2021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4/19/2021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4/19/2021</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Increasing Your Home’s Value</a:t>
            </a:r>
          </a:p>
        </p:txBody>
      </p:sp>
      <p:sp>
        <p:nvSpPr>
          <p:cNvPr id="3" name="Subtitle 2"/>
          <p:cNvSpPr>
            <a:spLocks noGrp="1"/>
          </p:cNvSpPr>
          <p:nvPr>
            <p:ph type="subTitle" idx="1"/>
          </p:nvPr>
        </p:nvSpPr>
        <p:spPr/>
        <p:txBody>
          <a:bodyPr/>
          <a:lstStyle/>
          <a:p>
            <a:r>
              <a:rPr lang="en-US" dirty="0"/>
              <a:t>Nick Gigliotti</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List</a:t>
            </a:r>
          </a:p>
        </p:txBody>
      </p:sp>
      <p:sp>
        <p:nvSpPr>
          <p:cNvPr id="3" name="Content Placeholder 2"/>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2" descr="Clustered column chart showing the values of 3 series for 4 categories"/>
          <p:cNvGraphicFramePr>
            <a:graphicFrameLocks noGrp="1"/>
          </p:cNvGraphicFramePr>
          <p:nvPr>
            <p:ph idx="1"/>
            <p:extLst>
              <p:ext uri="{D42A27DB-BD31-4B8C-83A1-F6EECF244321}">
                <p14:modId xmlns:p14="http://schemas.microsoft.com/office/powerpoint/2010/main" val="26040751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1546654039"/>
              </p:ext>
            </p:extLst>
          </p:nvPr>
        </p:nvGraphicFramePr>
        <p:xfrm>
          <a:off x="6324600" y="1825623"/>
          <a:ext cx="5029200" cy="2289176"/>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5" name="Content Placeholder 3"/>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1656357789"/>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3</TotalTime>
  <Words>131</Words>
  <Application>Microsoft Office PowerPoint</Application>
  <PresentationFormat>Widescreen</PresentationFormat>
  <Paragraphs>37</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Schoolbook</vt:lpstr>
      <vt:lpstr>CITY SKETCH 16X9</vt:lpstr>
      <vt:lpstr>Increasing Your Home’s Value</vt:lpstr>
      <vt:lpstr>Title and Content Layout with List</vt:lpstr>
      <vt:lpstr>Title and Content Layout with Chart</vt:lpstr>
      <vt:lpstr>Title and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Increasing Your Home’s Value</dc:title>
  <dc:creator>Nicholas Gigliotti</dc:creator>
  <cp:lastModifiedBy>Nicholas Gigliotti</cp:lastModifiedBy>
  <cp:revision>1</cp:revision>
  <dcterms:created xsi:type="dcterms:W3CDTF">2021-04-20T03:15:01Z</dcterms:created>
  <dcterms:modified xsi:type="dcterms:W3CDTF">2021-04-20T03:18:48Z</dcterms:modified>
</cp:coreProperties>
</file>