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9" r:id="rId8"/>
    <p:sldId id="318" r:id="rId9"/>
    <p:sldId id="311" r:id="rId10"/>
    <p:sldId id="312" r:id="rId11"/>
    <p:sldId id="313" r:id="rId12"/>
    <p:sldId id="314" r:id="rId13"/>
    <p:sldId id="315" r:id="rId14"/>
    <p:sldId id="320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BFF"/>
    <a:srgbClr val="A8CEE4"/>
    <a:srgbClr val="08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05/8/layout/p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Telemarketing is hard on both salespeople and customers.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endParaRPr lang="en-US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Connecting with the wrong customers irritates them </a:t>
          </a:r>
          <a:r>
            <a:rPr lang="en-US" b="0" dirty="0"/>
            <a:t>and </a:t>
          </a:r>
          <a:r>
            <a:rPr lang="en-US" b="1" dirty="0"/>
            <a:t>produces no profit</a:t>
          </a:r>
          <a:r>
            <a:rPr lang="en-US" b="0" dirty="0"/>
            <a:t>.</a:t>
          </a:r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endParaRPr lang="en-US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Connecting with high—potential customers </a:t>
          </a:r>
          <a:r>
            <a:rPr lang="en-US" b="1" dirty="0"/>
            <a:t>increases profit</a:t>
          </a:r>
          <a:r>
            <a:rPr lang="en-US" b="0" dirty="0"/>
            <a:t> and customer satisfaction</a:t>
          </a:r>
          <a:r>
            <a:rPr lang="en-US" dirty="0"/>
            <a:t>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endParaRPr lang="en-US"/>
        </a:p>
      </dgm:t>
    </dgm:pt>
    <dgm:pt modelId="{6B4793F0-D6DA-4702-9086-C6543362A7DD}" type="pres">
      <dgm:prSet presAssocID="{15509919-36B5-4162-8899-417A9F93473B}" presName="Name0" presStyleCnt="0">
        <dgm:presLayoutVars>
          <dgm:dir/>
          <dgm:resizeHandles val="exact"/>
        </dgm:presLayoutVars>
      </dgm:prSet>
      <dgm:spPr/>
    </dgm:pt>
    <dgm:pt modelId="{CC13A3D6-0560-480B-8BD6-D0CD05091261}" type="pres">
      <dgm:prSet presAssocID="{AAF9DEE3-8444-4CA1-8BC2-D834D3ED6C74}" presName="compNode" presStyleCnt="0"/>
      <dgm:spPr/>
    </dgm:pt>
    <dgm:pt modelId="{4869E261-37EA-4CA0-82F5-AFA4E1A4AA7D}" type="pres">
      <dgm:prSet presAssocID="{AAF9DEE3-8444-4CA1-8BC2-D834D3ED6C74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832626C6-736B-4EB5-93B2-902E0EC3D04F}" type="pres">
      <dgm:prSet presAssocID="{AAF9DEE3-8444-4CA1-8BC2-D834D3ED6C74}" presName="textRect" presStyleLbl="revTx" presStyleIdx="0" presStyleCnt="3">
        <dgm:presLayoutVars>
          <dgm:bulletEnabled val="1"/>
        </dgm:presLayoutVars>
      </dgm:prSet>
      <dgm:spPr/>
    </dgm:pt>
    <dgm:pt modelId="{6B0E2A75-699B-4F68-92DB-F6971692BB0E}" type="pres">
      <dgm:prSet presAssocID="{23210C7F-6847-491E-BE1F-A79529AF2B8B}" presName="sibTrans" presStyleLbl="sibTrans2D1" presStyleIdx="0" presStyleCnt="0"/>
      <dgm:spPr/>
    </dgm:pt>
    <dgm:pt modelId="{CE5371A1-3648-4370-9699-E7A2BB970D27}" type="pres">
      <dgm:prSet presAssocID="{B2B879BD-3840-400C-92BD-B2C2383358D7}" presName="compNode" presStyleCnt="0"/>
      <dgm:spPr/>
    </dgm:pt>
    <dgm:pt modelId="{8721EB95-9A2A-40B2-B2CA-379DC40B9E61}" type="pres">
      <dgm:prSet presAssocID="{B2B879BD-3840-400C-92BD-B2C2383358D7}" presName="pict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Volcano with solid fill"/>
        </a:ext>
      </dgm:extLst>
    </dgm:pt>
    <dgm:pt modelId="{8DD668D9-24EB-4A6A-B69E-A9F4D43B39E9}" type="pres">
      <dgm:prSet presAssocID="{B2B879BD-3840-400C-92BD-B2C2383358D7}" presName="textRect" presStyleLbl="revTx" presStyleIdx="1" presStyleCnt="3" custScaleY="100745">
        <dgm:presLayoutVars>
          <dgm:bulletEnabled val="1"/>
        </dgm:presLayoutVars>
      </dgm:prSet>
      <dgm:spPr/>
    </dgm:pt>
    <dgm:pt modelId="{708D2EE1-65E2-4E02-9734-8AA44583C217}" type="pres">
      <dgm:prSet presAssocID="{FBAA44FF-54DE-45C8-9FAC-512C40277233}" presName="sibTrans" presStyleLbl="sibTrans2D1" presStyleIdx="0" presStyleCnt="0"/>
      <dgm:spPr/>
    </dgm:pt>
    <dgm:pt modelId="{370BB318-59EB-4B74-8048-6D64E5C4DCAB}" type="pres">
      <dgm:prSet presAssocID="{CA9D674E-4FF1-45DC-82E4-0B2DB6A5363F}" presName="compNode" presStyleCnt="0"/>
      <dgm:spPr/>
    </dgm:pt>
    <dgm:pt modelId="{75B0ACBF-9F95-413D-915F-B7276B666F9F}" type="pres">
      <dgm:prSet presAssocID="{CA9D674E-4FF1-45DC-82E4-0B2DB6A5363F}" presName="pict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</dgm:pt>
    <dgm:pt modelId="{EB83D935-443D-4219-AC3D-CC317A6376AE}" type="pres">
      <dgm:prSet presAssocID="{CA9D674E-4FF1-45DC-82E4-0B2DB6A5363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8731A836-0FCD-4E46-8D49-148C5B570CC6}" type="presOf" srcId="{CA9D674E-4FF1-45DC-82E4-0B2DB6A5363F}" destId="{EB83D935-443D-4219-AC3D-CC317A6376AE}" srcOrd="0" destOrd="0" presId="urn:microsoft.com/office/officeart/2005/8/layout/pList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1A6CF36F-4B3F-4B51-82F7-BF1E99B2C4E1}" type="presOf" srcId="{FBAA44FF-54DE-45C8-9FAC-512C40277233}" destId="{708D2EE1-65E2-4E02-9734-8AA44583C217}" srcOrd="0" destOrd="0" presId="urn:microsoft.com/office/officeart/2005/8/layout/pList1"/>
    <dgm:cxn modelId="{714B437B-CDA3-44C6-81EF-EC112ED6CCE1}" type="presOf" srcId="{AAF9DEE3-8444-4CA1-8BC2-D834D3ED6C74}" destId="{832626C6-736B-4EB5-93B2-902E0EC3D04F}" srcOrd="0" destOrd="0" presId="urn:microsoft.com/office/officeart/2005/8/layout/pList1"/>
    <dgm:cxn modelId="{329341B9-643C-428A-A991-DBBB8EE9DD2D}" type="presOf" srcId="{23210C7F-6847-491E-BE1F-A79529AF2B8B}" destId="{6B0E2A75-699B-4F68-92DB-F6971692BB0E}" srcOrd="0" destOrd="0" presId="urn:microsoft.com/office/officeart/2005/8/layout/pList1"/>
    <dgm:cxn modelId="{980BA2BE-4AA3-4ECE-B96B-7BEC62BFAEB8}" type="presOf" srcId="{B2B879BD-3840-400C-92BD-B2C2383358D7}" destId="{8DD668D9-24EB-4A6A-B69E-A9F4D43B39E9}" srcOrd="0" destOrd="0" presId="urn:microsoft.com/office/officeart/2005/8/layout/pList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DED70FE4-4A80-4662-815E-4DDAC483EAD9}" type="presOf" srcId="{15509919-36B5-4162-8899-417A9F93473B}" destId="{6B4793F0-D6DA-4702-9086-C6543362A7DD}" srcOrd="0" destOrd="0" presId="urn:microsoft.com/office/officeart/2005/8/layout/pList1"/>
    <dgm:cxn modelId="{31D56A3B-9DB9-477F-945A-6E0FDDEDF2BB}" type="presParOf" srcId="{6B4793F0-D6DA-4702-9086-C6543362A7DD}" destId="{CC13A3D6-0560-480B-8BD6-D0CD05091261}" srcOrd="0" destOrd="0" presId="urn:microsoft.com/office/officeart/2005/8/layout/pList1"/>
    <dgm:cxn modelId="{6FEADFA6-31F8-4639-B156-6D001858D540}" type="presParOf" srcId="{CC13A3D6-0560-480B-8BD6-D0CD05091261}" destId="{4869E261-37EA-4CA0-82F5-AFA4E1A4AA7D}" srcOrd="0" destOrd="0" presId="urn:microsoft.com/office/officeart/2005/8/layout/pList1"/>
    <dgm:cxn modelId="{5E08DBBE-7A9E-47DA-A699-70E53FC5B7A9}" type="presParOf" srcId="{CC13A3D6-0560-480B-8BD6-D0CD05091261}" destId="{832626C6-736B-4EB5-93B2-902E0EC3D04F}" srcOrd="1" destOrd="0" presId="urn:microsoft.com/office/officeart/2005/8/layout/pList1"/>
    <dgm:cxn modelId="{A112E620-8AF1-4A89-9366-78C2C66BA9DA}" type="presParOf" srcId="{6B4793F0-D6DA-4702-9086-C6543362A7DD}" destId="{6B0E2A75-699B-4F68-92DB-F6971692BB0E}" srcOrd="1" destOrd="0" presId="urn:microsoft.com/office/officeart/2005/8/layout/pList1"/>
    <dgm:cxn modelId="{AD088A5E-D6D8-40EF-AFAB-57427525A0B1}" type="presParOf" srcId="{6B4793F0-D6DA-4702-9086-C6543362A7DD}" destId="{CE5371A1-3648-4370-9699-E7A2BB970D27}" srcOrd="2" destOrd="0" presId="urn:microsoft.com/office/officeart/2005/8/layout/pList1"/>
    <dgm:cxn modelId="{E605235E-EA55-4FC8-AA1A-35A942403678}" type="presParOf" srcId="{CE5371A1-3648-4370-9699-E7A2BB970D27}" destId="{8721EB95-9A2A-40B2-B2CA-379DC40B9E61}" srcOrd="0" destOrd="0" presId="urn:microsoft.com/office/officeart/2005/8/layout/pList1"/>
    <dgm:cxn modelId="{28E421BB-8D9B-4B4F-B1CD-D6BA1007C533}" type="presParOf" srcId="{CE5371A1-3648-4370-9699-E7A2BB970D27}" destId="{8DD668D9-24EB-4A6A-B69E-A9F4D43B39E9}" srcOrd="1" destOrd="0" presId="urn:microsoft.com/office/officeart/2005/8/layout/pList1"/>
    <dgm:cxn modelId="{CB1D8AD7-491B-4C16-A5BD-9E17E870C52B}" type="presParOf" srcId="{6B4793F0-D6DA-4702-9086-C6543362A7DD}" destId="{708D2EE1-65E2-4E02-9734-8AA44583C217}" srcOrd="3" destOrd="0" presId="urn:microsoft.com/office/officeart/2005/8/layout/pList1"/>
    <dgm:cxn modelId="{9568997B-3F2F-4045-BB25-0D62AF56166A}" type="presParOf" srcId="{6B4793F0-D6DA-4702-9086-C6543362A7DD}" destId="{370BB318-59EB-4B74-8048-6D64E5C4DCAB}" srcOrd="4" destOrd="0" presId="urn:microsoft.com/office/officeart/2005/8/layout/pList1"/>
    <dgm:cxn modelId="{959399BD-BADD-445D-9278-3E7AEF7010E4}" type="presParOf" srcId="{370BB318-59EB-4B74-8048-6D64E5C4DCAB}" destId="{75B0ACBF-9F95-413D-915F-B7276B666F9F}" srcOrd="0" destOrd="0" presId="urn:microsoft.com/office/officeart/2005/8/layout/pList1"/>
    <dgm:cxn modelId="{AFB760FC-94C3-4972-A40A-7DEFADC3D92A}" type="presParOf" srcId="{370BB318-59EB-4B74-8048-6D64E5C4DCAB}" destId="{EB83D935-443D-4219-AC3D-CC317A6376A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344F88-EF84-403B-A3F3-DAA7EB274E50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5FC5C82-1972-42D5-AB88-A6D0F97A5A69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/>
            <a:t>Iterative Process</a:t>
          </a:r>
        </a:p>
      </dgm:t>
    </dgm:pt>
    <dgm:pt modelId="{285681D1-3500-4C75-8196-1F97BED315E4}" type="parTrans" cxnId="{7A2682F8-0B00-434D-8333-9D8385294219}">
      <dgm:prSet/>
      <dgm:spPr/>
      <dgm:t>
        <a:bodyPr/>
        <a:lstStyle/>
        <a:p>
          <a:endParaRPr lang="en-US"/>
        </a:p>
      </dgm:t>
    </dgm:pt>
    <dgm:pt modelId="{C23DA6CD-C68D-43EA-9B83-F0E40A48B5DB}" type="sibTrans" cxnId="{7A2682F8-0B00-434D-8333-9D8385294219}">
      <dgm:prSet/>
      <dgm:spPr/>
      <dgm:t>
        <a:bodyPr/>
        <a:lstStyle/>
        <a:p>
          <a:endParaRPr lang="en-US"/>
        </a:p>
      </dgm:t>
    </dgm:pt>
    <dgm:pt modelId="{D8FB35BA-D03B-4357-96FF-FDFA1BD77A15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Logistic Regression</a:t>
          </a:r>
        </a:p>
      </dgm:t>
    </dgm:pt>
    <dgm:pt modelId="{E3FBD649-2A43-445E-BC57-5C31E32501AC}" type="parTrans" cxnId="{4A5482B8-A31F-41C5-9AA0-BA232B1953EF}">
      <dgm:prSet/>
      <dgm:spPr/>
      <dgm:t>
        <a:bodyPr/>
        <a:lstStyle/>
        <a:p>
          <a:endParaRPr lang="en-US"/>
        </a:p>
      </dgm:t>
    </dgm:pt>
    <dgm:pt modelId="{A8F8AD8B-ED06-43A1-9E61-C9E524BF678A}" type="sibTrans" cxnId="{4A5482B8-A31F-41C5-9AA0-BA232B1953EF}">
      <dgm:prSet/>
      <dgm:spPr/>
      <dgm:t>
        <a:bodyPr/>
        <a:lstStyle/>
        <a:p>
          <a:endParaRPr lang="en-US"/>
        </a:p>
      </dgm:t>
    </dgm:pt>
    <dgm:pt modelId="{83D741E1-6C3F-4FE9-A7B7-84508EA9FE13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Relatively simple</a:t>
          </a:r>
        </a:p>
      </dgm:t>
    </dgm:pt>
    <dgm:pt modelId="{87E1E0A7-63B5-4E51-A2F9-C1816B8616BD}" type="parTrans" cxnId="{73D9FFDE-B783-4BAD-9587-371156E26911}">
      <dgm:prSet/>
      <dgm:spPr/>
      <dgm:t>
        <a:bodyPr/>
        <a:lstStyle/>
        <a:p>
          <a:endParaRPr lang="en-US"/>
        </a:p>
      </dgm:t>
    </dgm:pt>
    <dgm:pt modelId="{141D5F5D-1F84-4AAC-84B0-76855A542B83}" type="sibTrans" cxnId="{73D9FFDE-B783-4BAD-9587-371156E26911}">
      <dgm:prSet/>
      <dgm:spPr/>
      <dgm:t>
        <a:bodyPr/>
        <a:lstStyle/>
        <a:p>
          <a:endParaRPr lang="en-US"/>
        </a:p>
      </dgm:t>
    </dgm:pt>
    <dgm:pt modelId="{2A4A8765-3B7A-4718-8F7A-4B847C45D731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Powerful</a:t>
          </a:r>
        </a:p>
      </dgm:t>
    </dgm:pt>
    <dgm:pt modelId="{F703DFAC-98AD-4AFF-A0A9-65CD2A2AF5D6}" type="parTrans" cxnId="{7358F1D8-1154-4BD4-B73D-1F66716F344F}">
      <dgm:prSet/>
      <dgm:spPr/>
      <dgm:t>
        <a:bodyPr/>
        <a:lstStyle/>
        <a:p>
          <a:endParaRPr lang="en-US"/>
        </a:p>
      </dgm:t>
    </dgm:pt>
    <dgm:pt modelId="{506E4763-9A9B-4A20-A127-E305A23DA027}" type="sibTrans" cxnId="{7358F1D8-1154-4BD4-B73D-1F66716F344F}">
      <dgm:prSet/>
      <dgm:spPr/>
      <dgm:t>
        <a:bodyPr/>
        <a:lstStyle/>
        <a:p>
          <a:endParaRPr lang="en-US"/>
        </a:p>
      </dgm:t>
    </dgm:pt>
    <dgm:pt modelId="{C4529EBD-D0B5-4B3E-9864-9F6807E80BF4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Widely used</a:t>
          </a:r>
        </a:p>
      </dgm:t>
    </dgm:pt>
    <dgm:pt modelId="{5815251C-0239-4CD7-8C49-352749FAA378}" type="parTrans" cxnId="{0C93A26B-C28C-4E5B-A238-28727BB1185A}">
      <dgm:prSet/>
      <dgm:spPr/>
      <dgm:t>
        <a:bodyPr/>
        <a:lstStyle/>
        <a:p>
          <a:endParaRPr lang="en-US"/>
        </a:p>
      </dgm:t>
    </dgm:pt>
    <dgm:pt modelId="{9095C027-22C2-4150-BC24-CE29DF357FB8}" type="sibTrans" cxnId="{0C93A26B-C28C-4E5B-A238-28727BB1185A}">
      <dgm:prSet/>
      <dgm:spPr/>
      <dgm:t>
        <a:bodyPr/>
        <a:lstStyle/>
        <a:p>
          <a:endParaRPr lang="en-US"/>
        </a:p>
      </dgm:t>
    </dgm:pt>
    <dgm:pt modelId="{07E29A92-0C2B-46A9-B83E-2B56D325CE65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Preprocessing</a:t>
          </a:r>
        </a:p>
      </dgm:t>
    </dgm:pt>
    <dgm:pt modelId="{7CAA8EB1-1ED0-4A29-BF8F-C22D4D47A4F8}" type="parTrans" cxnId="{A879B461-E170-477F-B8CE-07C5A3CDB8B5}">
      <dgm:prSet/>
      <dgm:spPr/>
      <dgm:t>
        <a:bodyPr/>
        <a:lstStyle/>
        <a:p>
          <a:endParaRPr lang="en-US"/>
        </a:p>
      </dgm:t>
    </dgm:pt>
    <dgm:pt modelId="{5F3D4604-DDFA-4FE7-873E-1B70E7BD97A7}" type="sibTrans" cxnId="{A879B461-E170-477F-B8CE-07C5A3CDB8B5}">
      <dgm:prSet/>
      <dgm:spPr/>
      <dgm:t>
        <a:bodyPr/>
        <a:lstStyle/>
        <a:p>
          <a:endParaRPr lang="en-US"/>
        </a:p>
      </dgm:t>
    </dgm:pt>
    <dgm:pt modelId="{789C3694-6A27-4E63-8E92-96FDD2E89E6F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Fill missing values</a:t>
          </a:r>
        </a:p>
      </dgm:t>
    </dgm:pt>
    <dgm:pt modelId="{F733DBDE-37F7-4246-BF29-B2518A1AD147}" type="parTrans" cxnId="{CF2C3B43-105C-43AB-94D7-17E5A08E6993}">
      <dgm:prSet/>
      <dgm:spPr/>
      <dgm:t>
        <a:bodyPr/>
        <a:lstStyle/>
        <a:p>
          <a:endParaRPr lang="en-US"/>
        </a:p>
      </dgm:t>
    </dgm:pt>
    <dgm:pt modelId="{772157C5-0953-4D94-9EC1-2EC8EC787D33}" type="sibTrans" cxnId="{CF2C3B43-105C-43AB-94D7-17E5A08E6993}">
      <dgm:prSet/>
      <dgm:spPr/>
      <dgm:t>
        <a:bodyPr/>
        <a:lstStyle/>
        <a:p>
          <a:endParaRPr lang="en-US"/>
        </a:p>
      </dgm:t>
    </dgm:pt>
    <dgm:pt modelId="{22BD0469-0898-43AC-8D92-E7C82020730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Filter out highly correlated sets of features</a:t>
          </a:r>
        </a:p>
      </dgm:t>
    </dgm:pt>
    <dgm:pt modelId="{9B569690-09F7-4754-8BAD-C149EA4EA3D8}" type="parTrans" cxnId="{AA134272-7FB3-4D6D-8EFB-81E2DB918931}">
      <dgm:prSet/>
      <dgm:spPr/>
      <dgm:t>
        <a:bodyPr/>
        <a:lstStyle/>
        <a:p>
          <a:endParaRPr lang="en-US"/>
        </a:p>
      </dgm:t>
    </dgm:pt>
    <dgm:pt modelId="{49D19149-4F1F-4B81-88F8-7D3040E5C0A2}" type="sibTrans" cxnId="{AA134272-7FB3-4D6D-8EFB-81E2DB918931}">
      <dgm:prSet/>
      <dgm:spPr/>
      <dgm:t>
        <a:bodyPr/>
        <a:lstStyle/>
        <a:p>
          <a:endParaRPr lang="en-US"/>
        </a:p>
      </dgm:t>
    </dgm:pt>
    <dgm:pt modelId="{B1D9E311-390B-41BA-B951-C619AA49C573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Reduce the influence of outliers</a:t>
          </a:r>
        </a:p>
      </dgm:t>
    </dgm:pt>
    <dgm:pt modelId="{A7D783D6-807E-4789-8DB0-0473AB147870}" type="parTrans" cxnId="{EAAC1711-8A8B-44F2-ABC4-7A8AF67EAC52}">
      <dgm:prSet/>
      <dgm:spPr/>
      <dgm:t>
        <a:bodyPr/>
        <a:lstStyle/>
        <a:p>
          <a:endParaRPr lang="en-US"/>
        </a:p>
      </dgm:t>
    </dgm:pt>
    <dgm:pt modelId="{A9CD41A0-3518-4E8B-8435-2859F0DBB84B}" type="sibTrans" cxnId="{EAAC1711-8A8B-44F2-ABC4-7A8AF67EAC52}">
      <dgm:prSet/>
      <dgm:spPr/>
      <dgm:t>
        <a:bodyPr/>
        <a:lstStyle/>
        <a:p>
          <a:endParaRPr lang="en-US"/>
        </a:p>
      </dgm:t>
    </dgm:pt>
    <dgm:pt modelId="{C4E6C0E3-8E7E-4529-AFE0-1CE1AACBDC43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Scale the data</a:t>
          </a:r>
        </a:p>
      </dgm:t>
    </dgm:pt>
    <dgm:pt modelId="{CE4E3377-7762-4032-BFEE-81FAFFECF524}" type="parTrans" cxnId="{B4B087F8-87E6-4A8C-A5C0-39DB9DEFD9E4}">
      <dgm:prSet/>
      <dgm:spPr/>
      <dgm:t>
        <a:bodyPr/>
        <a:lstStyle/>
        <a:p>
          <a:endParaRPr lang="en-US"/>
        </a:p>
      </dgm:t>
    </dgm:pt>
    <dgm:pt modelId="{31EA8C1D-8EB8-44C6-BE5A-F934B95E0CDC}" type="sibTrans" cxnId="{B4B087F8-87E6-4A8C-A5C0-39DB9DEFD9E4}">
      <dgm:prSet/>
      <dgm:spPr/>
      <dgm:t>
        <a:bodyPr/>
        <a:lstStyle/>
        <a:p>
          <a:endParaRPr lang="en-US"/>
        </a:p>
      </dgm:t>
    </dgm:pt>
    <dgm:pt modelId="{D28CF9CC-D2E4-402F-8BF3-6147906DC35E}" type="pres">
      <dgm:prSet presAssocID="{7E344F88-EF84-403B-A3F3-DAA7EB274E50}" presName="linearFlow" presStyleCnt="0">
        <dgm:presLayoutVars>
          <dgm:dir/>
          <dgm:resizeHandles val="exact"/>
        </dgm:presLayoutVars>
      </dgm:prSet>
      <dgm:spPr/>
    </dgm:pt>
    <dgm:pt modelId="{911EE8E0-330F-4F4D-A885-D30905DEE1F0}" type="pres">
      <dgm:prSet presAssocID="{B5FC5C82-1972-42D5-AB88-A6D0F97A5A69}" presName="comp" presStyleCnt="0"/>
      <dgm:spPr/>
    </dgm:pt>
    <dgm:pt modelId="{77687F8B-7FF7-4050-9A48-937B2DD360B4}" type="pres">
      <dgm:prSet presAssocID="{B5FC5C82-1972-42D5-AB88-A6D0F97A5A69}" presName="rect2" presStyleLbl="node1" presStyleIdx="0" presStyleCnt="3">
        <dgm:presLayoutVars>
          <dgm:bulletEnabled val="1"/>
        </dgm:presLayoutVars>
      </dgm:prSet>
      <dgm:spPr/>
    </dgm:pt>
    <dgm:pt modelId="{4A16984A-4D5C-401D-B4E3-BC75FF0FED43}" type="pres">
      <dgm:prSet presAssocID="{B5FC5C82-1972-42D5-AB88-A6D0F97A5A69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 with solid fill"/>
        </a:ext>
      </dgm:extLst>
    </dgm:pt>
    <dgm:pt modelId="{504CB49A-BC34-4880-B3D1-D0536C4E0B1C}" type="pres">
      <dgm:prSet presAssocID="{C23DA6CD-C68D-43EA-9B83-F0E40A48B5DB}" presName="sibTrans" presStyleCnt="0"/>
      <dgm:spPr/>
    </dgm:pt>
    <dgm:pt modelId="{69532C2E-E1F2-4510-BBF5-CAE0F6DD113D}" type="pres">
      <dgm:prSet presAssocID="{D8FB35BA-D03B-4357-96FF-FDFA1BD77A15}" presName="comp" presStyleCnt="0"/>
      <dgm:spPr/>
    </dgm:pt>
    <dgm:pt modelId="{21A84450-27F3-49BC-8ECC-1D3DA2DF48F3}" type="pres">
      <dgm:prSet presAssocID="{D8FB35BA-D03B-4357-96FF-FDFA1BD77A15}" presName="rect2" presStyleLbl="node1" presStyleIdx="1" presStyleCnt="3">
        <dgm:presLayoutVars>
          <dgm:bulletEnabled val="1"/>
        </dgm:presLayoutVars>
      </dgm:prSet>
      <dgm:spPr/>
    </dgm:pt>
    <dgm:pt modelId="{32E1B73B-DDBF-44B5-82F6-525D9A2E2432}" type="pres">
      <dgm:prSet presAssocID="{D8FB35BA-D03B-4357-96FF-FDFA1BD77A15}" presName="rect1" presStyleLbl="lnNode1" presStyleIdx="1" presStyleCnt="3"/>
      <dgm:spPr>
        <a:blipFill dpi="0" rotWithShape="1">
          <a:blip xmlns:r="http://schemas.openxmlformats.org/officeDocument/2006/relationships"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689" t="-9006" r="-14137" b="-12427"/>
          </a:stretch>
        </a:blipFill>
      </dgm:spPr>
    </dgm:pt>
    <dgm:pt modelId="{95AC943B-3DE0-4D79-B37A-7B8A6A6C46E5}" type="pres">
      <dgm:prSet presAssocID="{A8F8AD8B-ED06-43A1-9E61-C9E524BF678A}" presName="sibTrans" presStyleCnt="0"/>
      <dgm:spPr/>
    </dgm:pt>
    <dgm:pt modelId="{DC339063-69E6-4695-ABD1-AD57261D6C02}" type="pres">
      <dgm:prSet presAssocID="{07E29A92-0C2B-46A9-B83E-2B56D325CE65}" presName="comp" presStyleCnt="0"/>
      <dgm:spPr/>
    </dgm:pt>
    <dgm:pt modelId="{9033FB98-A581-4031-B5FD-25B4F08BB3D2}" type="pres">
      <dgm:prSet presAssocID="{07E29A92-0C2B-46A9-B83E-2B56D325CE65}" presName="rect2" presStyleLbl="node1" presStyleIdx="2" presStyleCnt="3">
        <dgm:presLayoutVars>
          <dgm:bulletEnabled val="1"/>
        </dgm:presLayoutVars>
      </dgm:prSet>
      <dgm:spPr/>
    </dgm:pt>
    <dgm:pt modelId="{133B6126-26B8-46CF-9BDB-09230518675B}" type="pres">
      <dgm:prSet presAssocID="{07E29A92-0C2B-46A9-B83E-2B56D325CE65}" presName="rect1" presStyleLbl="lnNode1" presStyleIdx="2" presStyleCnt="3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7242" t="7242" r="7242" b="7242"/>
          </a:stretch>
        </a:blipFill>
      </dgm:spPr>
      <dgm:extLst>
        <a:ext uri="{E40237B7-FDA0-4F09-8148-C483321AD2D9}">
          <dgm14:cNvPr xmlns:dgm14="http://schemas.microsoft.com/office/drawing/2010/diagram" id="0" name="" descr="Washing Machine with solid fill"/>
        </a:ext>
      </dgm:extLst>
    </dgm:pt>
  </dgm:ptLst>
  <dgm:cxnLst>
    <dgm:cxn modelId="{EAAC1711-8A8B-44F2-ABC4-7A8AF67EAC52}" srcId="{07E29A92-0C2B-46A9-B83E-2B56D325CE65}" destId="{B1D9E311-390B-41BA-B951-C619AA49C573}" srcOrd="2" destOrd="0" parTransId="{A7D783D6-807E-4789-8DB0-0473AB147870}" sibTransId="{A9CD41A0-3518-4E8B-8435-2859F0DBB84B}"/>
    <dgm:cxn modelId="{7853C73A-112D-4CA7-AAED-40FDD3ECAD31}" type="presOf" srcId="{22BD0469-0898-43AC-8D92-E7C82020730A}" destId="{9033FB98-A581-4031-B5FD-25B4F08BB3D2}" srcOrd="0" destOrd="2" presId="urn:microsoft.com/office/officeart/2008/layout/AlternatingPictureBlocks"/>
    <dgm:cxn modelId="{A879B461-E170-477F-B8CE-07C5A3CDB8B5}" srcId="{7E344F88-EF84-403B-A3F3-DAA7EB274E50}" destId="{07E29A92-0C2B-46A9-B83E-2B56D325CE65}" srcOrd="2" destOrd="0" parTransId="{7CAA8EB1-1ED0-4A29-BF8F-C22D4D47A4F8}" sibTransId="{5F3D4604-DDFA-4FE7-873E-1B70E7BD97A7}"/>
    <dgm:cxn modelId="{CF2C3B43-105C-43AB-94D7-17E5A08E6993}" srcId="{07E29A92-0C2B-46A9-B83E-2B56D325CE65}" destId="{789C3694-6A27-4E63-8E92-96FDD2E89E6F}" srcOrd="0" destOrd="0" parTransId="{F733DBDE-37F7-4246-BF29-B2518A1AD147}" sibTransId="{772157C5-0953-4D94-9EC1-2EC8EC787D33}"/>
    <dgm:cxn modelId="{CDA46063-A9B5-4452-BA77-38023BD1AC67}" type="presOf" srcId="{2A4A8765-3B7A-4718-8F7A-4B847C45D731}" destId="{21A84450-27F3-49BC-8ECC-1D3DA2DF48F3}" srcOrd="0" destOrd="2" presId="urn:microsoft.com/office/officeart/2008/layout/AlternatingPictureBlocks"/>
    <dgm:cxn modelId="{0C93A26B-C28C-4E5B-A238-28727BB1185A}" srcId="{D8FB35BA-D03B-4357-96FF-FDFA1BD77A15}" destId="{C4529EBD-D0B5-4B3E-9864-9F6807E80BF4}" srcOrd="2" destOrd="0" parTransId="{5815251C-0239-4CD7-8C49-352749FAA378}" sibTransId="{9095C027-22C2-4150-BC24-CE29DF357FB8}"/>
    <dgm:cxn modelId="{AA134272-7FB3-4D6D-8EFB-81E2DB918931}" srcId="{07E29A92-0C2B-46A9-B83E-2B56D325CE65}" destId="{22BD0469-0898-43AC-8D92-E7C82020730A}" srcOrd="1" destOrd="0" parTransId="{9B569690-09F7-4754-8BAD-C149EA4EA3D8}" sibTransId="{49D19149-4F1F-4B81-88F8-7D3040E5C0A2}"/>
    <dgm:cxn modelId="{DABD3756-46D6-4B5A-9BC1-A25F55095B10}" type="presOf" srcId="{B5FC5C82-1972-42D5-AB88-A6D0F97A5A69}" destId="{77687F8B-7FF7-4050-9A48-937B2DD360B4}" srcOrd="0" destOrd="0" presId="urn:microsoft.com/office/officeart/2008/layout/AlternatingPictureBlocks"/>
    <dgm:cxn modelId="{1A35F658-5F67-4FD7-9218-40389965A61A}" type="presOf" srcId="{7E344F88-EF84-403B-A3F3-DAA7EB274E50}" destId="{D28CF9CC-D2E4-402F-8BF3-6147906DC35E}" srcOrd="0" destOrd="0" presId="urn:microsoft.com/office/officeart/2008/layout/AlternatingPictureBlocks"/>
    <dgm:cxn modelId="{79677080-8F1C-4785-8D27-ED04EA117B5F}" type="presOf" srcId="{C4529EBD-D0B5-4B3E-9864-9F6807E80BF4}" destId="{21A84450-27F3-49BC-8ECC-1D3DA2DF48F3}" srcOrd="0" destOrd="3" presId="urn:microsoft.com/office/officeart/2008/layout/AlternatingPictureBlocks"/>
    <dgm:cxn modelId="{93BB009F-AC19-48AB-BED2-8270E3AE2EF5}" type="presOf" srcId="{83D741E1-6C3F-4FE9-A7B7-84508EA9FE13}" destId="{21A84450-27F3-49BC-8ECC-1D3DA2DF48F3}" srcOrd="0" destOrd="1" presId="urn:microsoft.com/office/officeart/2008/layout/AlternatingPictureBlocks"/>
    <dgm:cxn modelId="{091FFEA0-4443-45FA-90A4-8CCE3559F682}" type="presOf" srcId="{C4E6C0E3-8E7E-4529-AFE0-1CE1AACBDC43}" destId="{9033FB98-A581-4031-B5FD-25B4F08BB3D2}" srcOrd="0" destOrd="4" presId="urn:microsoft.com/office/officeart/2008/layout/AlternatingPictureBlocks"/>
    <dgm:cxn modelId="{723969B0-E2A7-4BFB-90B2-7AD84D875971}" type="presOf" srcId="{B1D9E311-390B-41BA-B951-C619AA49C573}" destId="{9033FB98-A581-4031-B5FD-25B4F08BB3D2}" srcOrd="0" destOrd="3" presId="urn:microsoft.com/office/officeart/2008/layout/AlternatingPictureBlocks"/>
    <dgm:cxn modelId="{C862BAB0-8210-4F88-839D-7CA78B6AD205}" type="presOf" srcId="{789C3694-6A27-4E63-8E92-96FDD2E89E6F}" destId="{9033FB98-A581-4031-B5FD-25B4F08BB3D2}" srcOrd="0" destOrd="1" presId="urn:microsoft.com/office/officeart/2008/layout/AlternatingPictureBlocks"/>
    <dgm:cxn modelId="{E59412B3-FEF1-4964-908C-B952B750D8EC}" type="presOf" srcId="{07E29A92-0C2B-46A9-B83E-2B56D325CE65}" destId="{9033FB98-A581-4031-B5FD-25B4F08BB3D2}" srcOrd="0" destOrd="0" presId="urn:microsoft.com/office/officeart/2008/layout/AlternatingPictureBlocks"/>
    <dgm:cxn modelId="{4A5482B8-A31F-41C5-9AA0-BA232B1953EF}" srcId="{7E344F88-EF84-403B-A3F3-DAA7EB274E50}" destId="{D8FB35BA-D03B-4357-96FF-FDFA1BD77A15}" srcOrd="1" destOrd="0" parTransId="{E3FBD649-2A43-445E-BC57-5C31E32501AC}" sibTransId="{A8F8AD8B-ED06-43A1-9E61-C9E524BF678A}"/>
    <dgm:cxn modelId="{EC2702CA-FDBB-45C0-996B-631F7DCACED7}" type="presOf" srcId="{D8FB35BA-D03B-4357-96FF-FDFA1BD77A15}" destId="{21A84450-27F3-49BC-8ECC-1D3DA2DF48F3}" srcOrd="0" destOrd="0" presId="urn:microsoft.com/office/officeart/2008/layout/AlternatingPictureBlocks"/>
    <dgm:cxn modelId="{7358F1D8-1154-4BD4-B73D-1F66716F344F}" srcId="{D8FB35BA-D03B-4357-96FF-FDFA1BD77A15}" destId="{2A4A8765-3B7A-4718-8F7A-4B847C45D731}" srcOrd="1" destOrd="0" parTransId="{F703DFAC-98AD-4AFF-A0A9-65CD2A2AF5D6}" sibTransId="{506E4763-9A9B-4A20-A127-E305A23DA027}"/>
    <dgm:cxn modelId="{73D9FFDE-B783-4BAD-9587-371156E26911}" srcId="{D8FB35BA-D03B-4357-96FF-FDFA1BD77A15}" destId="{83D741E1-6C3F-4FE9-A7B7-84508EA9FE13}" srcOrd="0" destOrd="0" parTransId="{87E1E0A7-63B5-4E51-A2F9-C1816B8616BD}" sibTransId="{141D5F5D-1F84-4AAC-84B0-76855A542B83}"/>
    <dgm:cxn modelId="{7A2682F8-0B00-434D-8333-9D8385294219}" srcId="{7E344F88-EF84-403B-A3F3-DAA7EB274E50}" destId="{B5FC5C82-1972-42D5-AB88-A6D0F97A5A69}" srcOrd="0" destOrd="0" parTransId="{285681D1-3500-4C75-8196-1F97BED315E4}" sibTransId="{C23DA6CD-C68D-43EA-9B83-F0E40A48B5DB}"/>
    <dgm:cxn modelId="{B4B087F8-87E6-4A8C-A5C0-39DB9DEFD9E4}" srcId="{07E29A92-0C2B-46A9-B83E-2B56D325CE65}" destId="{C4E6C0E3-8E7E-4529-AFE0-1CE1AACBDC43}" srcOrd="3" destOrd="0" parTransId="{CE4E3377-7762-4032-BFEE-81FAFFECF524}" sibTransId="{31EA8C1D-8EB8-44C6-BE5A-F934B95E0CDC}"/>
    <dgm:cxn modelId="{945840BE-554F-4A7D-A7D2-EB430E38D067}" type="presParOf" srcId="{D28CF9CC-D2E4-402F-8BF3-6147906DC35E}" destId="{911EE8E0-330F-4F4D-A885-D30905DEE1F0}" srcOrd="0" destOrd="0" presId="urn:microsoft.com/office/officeart/2008/layout/AlternatingPictureBlocks"/>
    <dgm:cxn modelId="{BBE676F6-DDB7-42EA-A778-9001315AD7E8}" type="presParOf" srcId="{911EE8E0-330F-4F4D-A885-D30905DEE1F0}" destId="{77687F8B-7FF7-4050-9A48-937B2DD360B4}" srcOrd="0" destOrd="0" presId="urn:microsoft.com/office/officeart/2008/layout/AlternatingPictureBlocks"/>
    <dgm:cxn modelId="{18B71ADC-4A0F-409F-8C09-D7521B7BFB90}" type="presParOf" srcId="{911EE8E0-330F-4F4D-A885-D30905DEE1F0}" destId="{4A16984A-4D5C-401D-B4E3-BC75FF0FED43}" srcOrd="1" destOrd="0" presId="urn:microsoft.com/office/officeart/2008/layout/AlternatingPictureBlocks"/>
    <dgm:cxn modelId="{7151314D-4C79-4A3B-8B86-3164A891B109}" type="presParOf" srcId="{D28CF9CC-D2E4-402F-8BF3-6147906DC35E}" destId="{504CB49A-BC34-4880-B3D1-D0536C4E0B1C}" srcOrd="1" destOrd="0" presId="urn:microsoft.com/office/officeart/2008/layout/AlternatingPictureBlocks"/>
    <dgm:cxn modelId="{511FA640-8B85-4B0C-B69C-D948AF26AF3E}" type="presParOf" srcId="{D28CF9CC-D2E4-402F-8BF3-6147906DC35E}" destId="{69532C2E-E1F2-4510-BBF5-CAE0F6DD113D}" srcOrd="2" destOrd="0" presId="urn:microsoft.com/office/officeart/2008/layout/AlternatingPictureBlocks"/>
    <dgm:cxn modelId="{5E51572F-84FB-4CE5-8C4A-53682DC4CA92}" type="presParOf" srcId="{69532C2E-E1F2-4510-BBF5-CAE0F6DD113D}" destId="{21A84450-27F3-49BC-8ECC-1D3DA2DF48F3}" srcOrd="0" destOrd="0" presId="urn:microsoft.com/office/officeart/2008/layout/AlternatingPictureBlocks"/>
    <dgm:cxn modelId="{B1E07083-3E9E-4622-86AE-270C14F16173}" type="presParOf" srcId="{69532C2E-E1F2-4510-BBF5-CAE0F6DD113D}" destId="{32E1B73B-DDBF-44B5-82F6-525D9A2E2432}" srcOrd="1" destOrd="0" presId="urn:microsoft.com/office/officeart/2008/layout/AlternatingPictureBlocks"/>
    <dgm:cxn modelId="{B1F8012F-946B-4138-BEFB-5BC703919286}" type="presParOf" srcId="{D28CF9CC-D2E4-402F-8BF3-6147906DC35E}" destId="{95AC943B-3DE0-4D79-B37A-7B8A6A6C46E5}" srcOrd="3" destOrd="0" presId="urn:microsoft.com/office/officeart/2008/layout/AlternatingPictureBlocks"/>
    <dgm:cxn modelId="{D95AFAF1-84DC-45FB-853C-8110BCAE13C5}" type="presParOf" srcId="{D28CF9CC-D2E4-402F-8BF3-6147906DC35E}" destId="{DC339063-69E6-4695-ABD1-AD57261D6C02}" srcOrd="4" destOrd="0" presId="urn:microsoft.com/office/officeart/2008/layout/AlternatingPictureBlocks"/>
    <dgm:cxn modelId="{DA849418-0B8A-4550-891F-A15E79455565}" type="presParOf" srcId="{DC339063-69E6-4695-ABD1-AD57261D6C02}" destId="{9033FB98-A581-4031-B5FD-25B4F08BB3D2}" srcOrd="0" destOrd="0" presId="urn:microsoft.com/office/officeart/2008/layout/AlternatingPictureBlocks"/>
    <dgm:cxn modelId="{95DFDF35-9E3D-4B7A-A88A-C96FE1E4EF64}" type="presParOf" srcId="{DC339063-69E6-4695-ABD1-AD57261D6C02}" destId="{133B6126-26B8-46CF-9BDB-09230518675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F66A0-18CF-49E1-9794-6F20B6F7A745}" type="doc">
      <dgm:prSet loTypeId="urn:microsoft.com/office/officeart/2008/layout/PictureStrips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F04D0D3-671F-4F59-979D-60404D70DF92}">
      <dgm:prSet/>
      <dgm:spPr>
        <a:solidFill>
          <a:schemeClr val="bg1">
            <a:alpha val="40000"/>
          </a:schemeClr>
        </a:solidFill>
      </dgm:spPr>
      <dgm:t>
        <a:bodyPr/>
        <a:lstStyle/>
        <a:p>
          <a:r>
            <a:rPr lang="en-US" dirty="0"/>
            <a:t>Pump resources into marketing when employment is </a:t>
          </a:r>
          <a:r>
            <a:rPr lang="en-US" b="1" dirty="0"/>
            <a:t>low.</a:t>
          </a:r>
          <a:endParaRPr lang="en-US" dirty="0"/>
        </a:p>
      </dgm:t>
    </dgm:pt>
    <dgm:pt modelId="{5D835567-70FA-46B4-9DFA-2AA9A2B1377C}" type="parTrans" cxnId="{131B83F3-3831-4E29-A825-57A3FD61495F}">
      <dgm:prSet/>
      <dgm:spPr/>
      <dgm:t>
        <a:bodyPr/>
        <a:lstStyle/>
        <a:p>
          <a:endParaRPr lang="en-US"/>
        </a:p>
      </dgm:t>
    </dgm:pt>
    <dgm:pt modelId="{77709724-F6D5-43D6-B2E3-A07E3FB33F58}" type="sibTrans" cxnId="{131B83F3-3831-4E29-A825-57A3FD61495F}">
      <dgm:prSet/>
      <dgm:spPr/>
      <dgm:t>
        <a:bodyPr/>
        <a:lstStyle/>
        <a:p>
          <a:endParaRPr lang="en-US"/>
        </a:p>
      </dgm:t>
    </dgm:pt>
    <dgm:pt modelId="{BFD9B5CF-8B33-44E8-B922-DCA1C610B386}">
      <dgm:prSet/>
      <dgm:spPr>
        <a:solidFill>
          <a:schemeClr val="bg1">
            <a:alpha val="40000"/>
          </a:schemeClr>
        </a:solidFill>
      </dgm:spPr>
      <dgm:t>
        <a:bodyPr/>
        <a:lstStyle/>
        <a:p>
          <a:r>
            <a:rPr lang="en-US"/>
            <a:t>Relax your efforts when employment is </a:t>
          </a:r>
          <a:r>
            <a:rPr lang="en-US" b="1"/>
            <a:t>high</a:t>
          </a:r>
          <a:r>
            <a:rPr lang="en-US"/>
            <a:t>.</a:t>
          </a:r>
        </a:p>
      </dgm:t>
    </dgm:pt>
    <dgm:pt modelId="{72085FFE-AC67-4044-8BCC-28F19A4250AE}" type="parTrans" cxnId="{5ED061C1-D990-43E8-B99F-7104E2CD1BF6}">
      <dgm:prSet/>
      <dgm:spPr/>
      <dgm:t>
        <a:bodyPr/>
        <a:lstStyle/>
        <a:p>
          <a:endParaRPr lang="en-US"/>
        </a:p>
      </dgm:t>
    </dgm:pt>
    <dgm:pt modelId="{FDB114A1-25BA-4234-BE88-3E0DB2CED639}" type="sibTrans" cxnId="{5ED061C1-D990-43E8-B99F-7104E2CD1BF6}">
      <dgm:prSet/>
      <dgm:spPr/>
      <dgm:t>
        <a:bodyPr/>
        <a:lstStyle/>
        <a:p>
          <a:endParaRPr lang="en-US"/>
        </a:p>
      </dgm:t>
    </dgm:pt>
    <dgm:pt modelId="{AA36A7DC-4F6B-4138-89B9-13137285D528}">
      <dgm:prSet/>
      <dgm:spPr>
        <a:solidFill>
          <a:schemeClr val="bg1">
            <a:alpha val="40000"/>
          </a:schemeClr>
        </a:solidFill>
      </dgm:spPr>
      <dgm:t>
        <a:bodyPr/>
        <a:lstStyle/>
        <a:p>
          <a:r>
            <a:rPr lang="en-US" dirty="0"/>
            <a:t>Return to previous customers who were receptive to marketing.</a:t>
          </a:r>
        </a:p>
      </dgm:t>
    </dgm:pt>
    <dgm:pt modelId="{454E8C9A-283E-4F26-9065-51156E97001E}" type="parTrans" cxnId="{2C300483-45D4-470B-A3DA-53FB3DA9F3E9}">
      <dgm:prSet/>
      <dgm:spPr/>
      <dgm:t>
        <a:bodyPr/>
        <a:lstStyle/>
        <a:p>
          <a:endParaRPr lang="en-US"/>
        </a:p>
      </dgm:t>
    </dgm:pt>
    <dgm:pt modelId="{C71C94DD-E9D9-47D4-8320-66A79E6DF3A4}" type="sibTrans" cxnId="{2C300483-45D4-470B-A3DA-53FB3DA9F3E9}">
      <dgm:prSet/>
      <dgm:spPr/>
      <dgm:t>
        <a:bodyPr/>
        <a:lstStyle/>
        <a:p>
          <a:endParaRPr lang="en-US"/>
        </a:p>
      </dgm:t>
    </dgm:pt>
    <dgm:pt modelId="{B036620B-2EA6-47F2-B4AE-5C4D21C10B45}">
      <dgm:prSet/>
      <dgm:spPr>
        <a:solidFill>
          <a:schemeClr val="bg1">
            <a:alpha val="40000"/>
          </a:schemeClr>
        </a:solidFill>
      </dgm:spPr>
      <dgm:t>
        <a:bodyPr/>
        <a:lstStyle/>
        <a:p>
          <a:r>
            <a:rPr lang="en-US"/>
            <a:t>Put less energy into summer marketing.</a:t>
          </a:r>
        </a:p>
      </dgm:t>
    </dgm:pt>
    <dgm:pt modelId="{0302836D-0BBA-4EEE-98C3-3D0913CBA771}" type="parTrans" cxnId="{5AA3BE9F-4F54-4B5C-B6C5-96D7B8D07983}">
      <dgm:prSet/>
      <dgm:spPr/>
      <dgm:t>
        <a:bodyPr/>
        <a:lstStyle/>
        <a:p>
          <a:endParaRPr lang="en-US"/>
        </a:p>
      </dgm:t>
    </dgm:pt>
    <dgm:pt modelId="{A7B62B25-731E-4BFC-A6B9-98D0205F4C6F}" type="sibTrans" cxnId="{5AA3BE9F-4F54-4B5C-B6C5-96D7B8D07983}">
      <dgm:prSet/>
      <dgm:spPr/>
      <dgm:t>
        <a:bodyPr/>
        <a:lstStyle/>
        <a:p>
          <a:endParaRPr lang="en-US"/>
        </a:p>
      </dgm:t>
    </dgm:pt>
    <dgm:pt modelId="{D37D1643-0707-4AFC-B399-1AE275F2002E}">
      <dgm:prSet/>
      <dgm:spPr>
        <a:solidFill>
          <a:schemeClr val="bg1">
            <a:alpha val="40000"/>
          </a:schemeClr>
        </a:solidFill>
      </dgm:spPr>
      <dgm:t>
        <a:bodyPr/>
        <a:lstStyle/>
        <a:p>
          <a:r>
            <a:rPr lang="en-US" dirty="0"/>
            <a:t>Focus on cell-users rather than landline-users.</a:t>
          </a:r>
        </a:p>
      </dgm:t>
    </dgm:pt>
    <dgm:pt modelId="{5B33F878-FDB0-44FE-AAFF-DD99FA81A581}" type="parTrans" cxnId="{45E7287F-82B9-46D9-9536-453C38C09CAE}">
      <dgm:prSet/>
      <dgm:spPr/>
      <dgm:t>
        <a:bodyPr/>
        <a:lstStyle/>
        <a:p>
          <a:endParaRPr lang="en-US"/>
        </a:p>
      </dgm:t>
    </dgm:pt>
    <dgm:pt modelId="{40BB4E8E-A4D0-412F-91AB-9B242D4B71B0}" type="sibTrans" cxnId="{45E7287F-82B9-46D9-9536-453C38C09CAE}">
      <dgm:prSet/>
      <dgm:spPr/>
      <dgm:t>
        <a:bodyPr/>
        <a:lstStyle/>
        <a:p>
          <a:endParaRPr lang="en-US"/>
        </a:p>
      </dgm:t>
    </dgm:pt>
    <dgm:pt modelId="{734FF67C-2AE6-4FA6-A0E1-41272960BBEE}" type="pres">
      <dgm:prSet presAssocID="{0ABF66A0-18CF-49E1-9794-6F20B6F7A745}" presName="Name0" presStyleCnt="0">
        <dgm:presLayoutVars>
          <dgm:dir/>
          <dgm:resizeHandles val="exact"/>
        </dgm:presLayoutVars>
      </dgm:prSet>
      <dgm:spPr/>
    </dgm:pt>
    <dgm:pt modelId="{CA06EEC2-BCF3-4722-B514-A3549411DB40}" type="pres">
      <dgm:prSet presAssocID="{EF04D0D3-671F-4F59-979D-60404D70DF92}" presName="composite" presStyleCnt="0"/>
      <dgm:spPr/>
    </dgm:pt>
    <dgm:pt modelId="{AC2BB119-8D08-4B69-AD2C-E311246E278C}" type="pres">
      <dgm:prSet presAssocID="{EF04D0D3-671F-4F59-979D-60404D70DF92}" presName="rect1" presStyleLbl="trAlignAcc1" presStyleIdx="0" presStyleCnt="5">
        <dgm:presLayoutVars>
          <dgm:bulletEnabled val="1"/>
        </dgm:presLayoutVars>
      </dgm:prSet>
      <dgm:spPr/>
    </dgm:pt>
    <dgm:pt modelId="{60578061-E78B-4365-A1C8-13E3A4984404}" type="pres">
      <dgm:prSet presAssocID="{EF04D0D3-671F-4F59-979D-60404D70DF92}" presName="rect2" presStyleLbl="fgImgPlace1" presStyleIdx="0" presStyleCnt="5" custScaleX="170068" custScaleY="170068" custLinFactNeighborX="-32637" custLinFactNeighborY="213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69" t="10328" r="-2069" b="10328"/>
          </a:stretch>
        </a:blipFill>
      </dgm:spPr>
      <dgm:extLst>
        <a:ext uri="{E40237B7-FDA0-4F09-8148-C483321AD2D9}">
          <dgm14:cNvPr xmlns:dgm14="http://schemas.microsoft.com/office/drawing/2010/diagram" id="0" name="" descr="Sloth with solid fill"/>
        </a:ext>
      </dgm:extLst>
    </dgm:pt>
    <dgm:pt modelId="{1247ABB0-29E0-4865-BBB0-67B2B0442D3C}" type="pres">
      <dgm:prSet presAssocID="{77709724-F6D5-43D6-B2E3-A07E3FB33F58}" presName="sibTrans" presStyleCnt="0"/>
      <dgm:spPr/>
    </dgm:pt>
    <dgm:pt modelId="{2EFC1F98-F1CC-4D97-B8C9-60E3AFF6582D}" type="pres">
      <dgm:prSet presAssocID="{BFD9B5CF-8B33-44E8-B922-DCA1C610B386}" presName="composite" presStyleCnt="0"/>
      <dgm:spPr/>
    </dgm:pt>
    <dgm:pt modelId="{9D22C395-9369-4738-AE0C-BE1F68EE804E}" type="pres">
      <dgm:prSet presAssocID="{BFD9B5CF-8B33-44E8-B922-DCA1C610B386}" presName="rect1" presStyleLbl="trAlignAcc1" presStyleIdx="1" presStyleCnt="5">
        <dgm:presLayoutVars>
          <dgm:bulletEnabled val="1"/>
        </dgm:presLayoutVars>
      </dgm:prSet>
      <dgm:spPr/>
    </dgm:pt>
    <dgm:pt modelId="{E76A3923-0064-4453-B9E5-A50AD7C2F61D}" type="pres">
      <dgm:prSet presAssocID="{BFD9B5CF-8B33-44E8-B922-DCA1C610B386}" presName="rect2" presStyleLbl="fgImgPlace1" presStyleIdx="1" presStyleCnt="5" custScaleX="145716" custScaleY="145716" custLinFactNeighborX="-17115" custLinFactNeighborY="-1037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6947" t="10328" r="-16947" b="10328"/>
          </a:stretch>
        </a:blipFill>
      </dgm:spPr>
      <dgm:extLst>
        <a:ext uri="{E40237B7-FDA0-4F09-8148-C483321AD2D9}">
          <dgm14:cNvPr xmlns:dgm14="http://schemas.microsoft.com/office/drawing/2010/diagram" id="0" name="" descr="Construction worker female with solid fill"/>
        </a:ext>
      </dgm:extLst>
    </dgm:pt>
    <dgm:pt modelId="{DD9E5858-3F38-4B6B-A6AF-AEE1AB093BBE}" type="pres">
      <dgm:prSet presAssocID="{FDB114A1-25BA-4234-BE88-3E0DB2CED639}" presName="sibTrans" presStyleCnt="0"/>
      <dgm:spPr/>
    </dgm:pt>
    <dgm:pt modelId="{D0062148-D304-430D-8529-6CA7331DE5CF}" type="pres">
      <dgm:prSet presAssocID="{AA36A7DC-4F6B-4138-89B9-13137285D528}" presName="composite" presStyleCnt="0"/>
      <dgm:spPr/>
    </dgm:pt>
    <dgm:pt modelId="{909D1256-8B76-44A5-B075-EC63120B02FF}" type="pres">
      <dgm:prSet presAssocID="{AA36A7DC-4F6B-4138-89B9-13137285D528}" presName="rect1" presStyleLbl="trAlignAcc1" presStyleIdx="2" presStyleCnt="5">
        <dgm:presLayoutVars>
          <dgm:bulletEnabled val="1"/>
        </dgm:presLayoutVars>
      </dgm:prSet>
      <dgm:spPr/>
    </dgm:pt>
    <dgm:pt modelId="{E7182610-485D-43FA-8196-4A2F93601ABA}" type="pres">
      <dgm:prSet presAssocID="{AA36A7DC-4F6B-4138-89B9-13137285D528}" presName="rect2" presStyleLbl="fgImgPlace1" presStyleIdx="2" presStyleCnt="5" custScaleX="136264" custScaleY="136265" custLinFactNeighborX="-10892" custLinFactNeighborY="519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6947" t="5369" r="-16947" b="5369"/>
          </a:stretch>
        </a:blipFill>
      </dgm:spPr>
      <dgm:extLst>
        <a:ext uri="{E40237B7-FDA0-4F09-8148-C483321AD2D9}">
          <dgm14:cNvPr xmlns:dgm14="http://schemas.microsoft.com/office/drawing/2010/diagram" id="0" name="" descr="Cycle with people with solid fill"/>
        </a:ext>
      </dgm:extLst>
    </dgm:pt>
    <dgm:pt modelId="{EDB12F5B-4AFC-41C3-B914-A62C2D8A9831}" type="pres">
      <dgm:prSet presAssocID="{C71C94DD-E9D9-47D4-8320-66A79E6DF3A4}" presName="sibTrans" presStyleCnt="0"/>
      <dgm:spPr/>
    </dgm:pt>
    <dgm:pt modelId="{CF1047BB-9C73-4A05-9C52-3A3A2BBEECB0}" type="pres">
      <dgm:prSet presAssocID="{B036620B-2EA6-47F2-B4AE-5C4D21C10B45}" presName="composite" presStyleCnt="0"/>
      <dgm:spPr/>
    </dgm:pt>
    <dgm:pt modelId="{AE9FD5AA-CDFE-48F2-A31A-58D083BD11E0}" type="pres">
      <dgm:prSet presAssocID="{B036620B-2EA6-47F2-B4AE-5C4D21C10B45}" presName="rect1" presStyleLbl="trAlignAcc1" presStyleIdx="3" presStyleCnt="5">
        <dgm:presLayoutVars>
          <dgm:bulletEnabled val="1"/>
        </dgm:presLayoutVars>
      </dgm:prSet>
      <dgm:spPr/>
    </dgm:pt>
    <dgm:pt modelId="{CC511EED-8D3D-4234-9CBE-9A4C5FF5142B}" type="pres">
      <dgm:prSet presAssocID="{B036620B-2EA6-47F2-B4AE-5C4D21C10B45}" presName="rect2" presStyleLbl="fgImgPlace1" presStyleIdx="3" presStyleCnt="5" custScaleX="152832" custScaleY="152831" custLinFactNeighborX="-17886" custLinFactNeighborY="-18879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69" t="15393" r="-2069" b="15393"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849E5C48-1797-4337-9D16-A6F6B278347D}" type="pres">
      <dgm:prSet presAssocID="{A7B62B25-731E-4BFC-A6B9-98D0205F4C6F}" presName="sibTrans" presStyleCnt="0"/>
      <dgm:spPr/>
    </dgm:pt>
    <dgm:pt modelId="{FFB59784-C7D1-4CFB-8F19-94C26B9A1C0B}" type="pres">
      <dgm:prSet presAssocID="{D37D1643-0707-4AFC-B399-1AE275F2002E}" presName="composite" presStyleCnt="0"/>
      <dgm:spPr/>
    </dgm:pt>
    <dgm:pt modelId="{02C12B76-F638-4602-A9AB-069E6599D889}" type="pres">
      <dgm:prSet presAssocID="{D37D1643-0707-4AFC-B399-1AE275F2002E}" presName="rect1" presStyleLbl="trAlignAcc1" presStyleIdx="4" presStyleCnt="5">
        <dgm:presLayoutVars>
          <dgm:bulletEnabled val="1"/>
        </dgm:presLayoutVars>
      </dgm:prSet>
      <dgm:spPr/>
    </dgm:pt>
    <dgm:pt modelId="{FF702424-3A2E-4CF0-9A42-0FDEE8362F06}" type="pres">
      <dgm:prSet presAssocID="{D37D1643-0707-4AFC-B399-1AE275F2002E}" presName="rect2" presStyleLbl="fgImgPlace1" presStyleIdx="4" presStyleCnt="5" custScaleX="131865" custScaleY="131865"/>
      <dgm:spPr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69" t="15287" r="-2069" b="15287"/>
          </a:stretch>
        </a:blipFill>
      </dgm:spPr>
      <dgm:extLst>
        <a:ext uri="{E40237B7-FDA0-4F09-8148-C483321AD2D9}">
          <dgm14:cNvPr xmlns:dgm14="http://schemas.microsoft.com/office/drawing/2010/diagram" id="0" name="" descr="Phone Vibration with solid fill"/>
        </a:ext>
      </dgm:extLst>
    </dgm:pt>
  </dgm:ptLst>
  <dgm:cxnLst>
    <dgm:cxn modelId="{9D460552-A0E5-4C21-A2D5-33EA05900517}" type="presOf" srcId="{EF04D0D3-671F-4F59-979D-60404D70DF92}" destId="{AC2BB119-8D08-4B69-AD2C-E311246E278C}" srcOrd="0" destOrd="0" presId="urn:microsoft.com/office/officeart/2008/layout/PictureStrips"/>
    <dgm:cxn modelId="{45E7287F-82B9-46D9-9536-453C38C09CAE}" srcId="{0ABF66A0-18CF-49E1-9794-6F20B6F7A745}" destId="{D37D1643-0707-4AFC-B399-1AE275F2002E}" srcOrd="4" destOrd="0" parTransId="{5B33F878-FDB0-44FE-AAFF-DD99FA81A581}" sibTransId="{40BB4E8E-A4D0-412F-91AB-9B242D4B71B0}"/>
    <dgm:cxn modelId="{2C300483-45D4-470B-A3DA-53FB3DA9F3E9}" srcId="{0ABF66A0-18CF-49E1-9794-6F20B6F7A745}" destId="{AA36A7DC-4F6B-4138-89B9-13137285D528}" srcOrd="2" destOrd="0" parTransId="{454E8C9A-283E-4F26-9065-51156E97001E}" sibTransId="{C71C94DD-E9D9-47D4-8320-66A79E6DF3A4}"/>
    <dgm:cxn modelId="{5AA3BE9F-4F54-4B5C-B6C5-96D7B8D07983}" srcId="{0ABF66A0-18CF-49E1-9794-6F20B6F7A745}" destId="{B036620B-2EA6-47F2-B4AE-5C4D21C10B45}" srcOrd="3" destOrd="0" parTransId="{0302836D-0BBA-4EEE-98C3-3D0913CBA771}" sibTransId="{A7B62B25-731E-4BFC-A6B9-98D0205F4C6F}"/>
    <dgm:cxn modelId="{4069D7A3-BB38-4E83-AA66-7002C6F52900}" type="presOf" srcId="{BFD9B5CF-8B33-44E8-B922-DCA1C610B386}" destId="{9D22C395-9369-4738-AE0C-BE1F68EE804E}" srcOrd="0" destOrd="0" presId="urn:microsoft.com/office/officeart/2008/layout/PictureStrips"/>
    <dgm:cxn modelId="{73570AAF-F7B1-45A5-AD3A-59B5BECC0F03}" type="presOf" srcId="{D37D1643-0707-4AFC-B399-1AE275F2002E}" destId="{02C12B76-F638-4602-A9AB-069E6599D889}" srcOrd="0" destOrd="0" presId="urn:microsoft.com/office/officeart/2008/layout/PictureStrips"/>
    <dgm:cxn modelId="{B0773DB7-2C35-4D76-AD45-791CE7E59CEF}" type="presOf" srcId="{AA36A7DC-4F6B-4138-89B9-13137285D528}" destId="{909D1256-8B76-44A5-B075-EC63120B02FF}" srcOrd="0" destOrd="0" presId="urn:microsoft.com/office/officeart/2008/layout/PictureStrips"/>
    <dgm:cxn modelId="{94D868BB-2B05-43ED-81FE-5CBD49325D3B}" type="presOf" srcId="{0ABF66A0-18CF-49E1-9794-6F20B6F7A745}" destId="{734FF67C-2AE6-4FA6-A0E1-41272960BBEE}" srcOrd="0" destOrd="0" presId="urn:microsoft.com/office/officeart/2008/layout/PictureStrips"/>
    <dgm:cxn modelId="{5ED061C1-D990-43E8-B99F-7104E2CD1BF6}" srcId="{0ABF66A0-18CF-49E1-9794-6F20B6F7A745}" destId="{BFD9B5CF-8B33-44E8-B922-DCA1C610B386}" srcOrd="1" destOrd="0" parTransId="{72085FFE-AC67-4044-8BCC-28F19A4250AE}" sibTransId="{FDB114A1-25BA-4234-BE88-3E0DB2CED639}"/>
    <dgm:cxn modelId="{5D16E5F2-FF14-4866-83A8-6E4062A99A0B}" type="presOf" srcId="{B036620B-2EA6-47F2-B4AE-5C4D21C10B45}" destId="{AE9FD5AA-CDFE-48F2-A31A-58D083BD11E0}" srcOrd="0" destOrd="0" presId="urn:microsoft.com/office/officeart/2008/layout/PictureStrips"/>
    <dgm:cxn modelId="{131B83F3-3831-4E29-A825-57A3FD61495F}" srcId="{0ABF66A0-18CF-49E1-9794-6F20B6F7A745}" destId="{EF04D0D3-671F-4F59-979D-60404D70DF92}" srcOrd="0" destOrd="0" parTransId="{5D835567-70FA-46B4-9DFA-2AA9A2B1377C}" sibTransId="{77709724-F6D5-43D6-B2E3-A07E3FB33F58}"/>
    <dgm:cxn modelId="{07663A85-8548-4174-AFFF-A900F6B35842}" type="presParOf" srcId="{734FF67C-2AE6-4FA6-A0E1-41272960BBEE}" destId="{CA06EEC2-BCF3-4722-B514-A3549411DB40}" srcOrd="0" destOrd="0" presId="urn:microsoft.com/office/officeart/2008/layout/PictureStrips"/>
    <dgm:cxn modelId="{E8326790-5DC4-4196-A020-C5BDB566A5A5}" type="presParOf" srcId="{CA06EEC2-BCF3-4722-B514-A3549411DB40}" destId="{AC2BB119-8D08-4B69-AD2C-E311246E278C}" srcOrd="0" destOrd="0" presId="urn:microsoft.com/office/officeart/2008/layout/PictureStrips"/>
    <dgm:cxn modelId="{D4CA5454-0C07-42E6-9E4E-AF3A2807B2AE}" type="presParOf" srcId="{CA06EEC2-BCF3-4722-B514-A3549411DB40}" destId="{60578061-E78B-4365-A1C8-13E3A4984404}" srcOrd="1" destOrd="0" presId="urn:microsoft.com/office/officeart/2008/layout/PictureStrips"/>
    <dgm:cxn modelId="{B31CF7E6-3039-4F8B-B9D8-8E59CCD7311F}" type="presParOf" srcId="{734FF67C-2AE6-4FA6-A0E1-41272960BBEE}" destId="{1247ABB0-29E0-4865-BBB0-67B2B0442D3C}" srcOrd="1" destOrd="0" presId="urn:microsoft.com/office/officeart/2008/layout/PictureStrips"/>
    <dgm:cxn modelId="{AB440C63-7D76-45D0-ABF2-8185055F9768}" type="presParOf" srcId="{734FF67C-2AE6-4FA6-A0E1-41272960BBEE}" destId="{2EFC1F98-F1CC-4D97-B8C9-60E3AFF6582D}" srcOrd="2" destOrd="0" presId="urn:microsoft.com/office/officeart/2008/layout/PictureStrips"/>
    <dgm:cxn modelId="{E027A795-7F49-49AB-8853-3FA97ED87503}" type="presParOf" srcId="{2EFC1F98-F1CC-4D97-B8C9-60E3AFF6582D}" destId="{9D22C395-9369-4738-AE0C-BE1F68EE804E}" srcOrd="0" destOrd="0" presId="urn:microsoft.com/office/officeart/2008/layout/PictureStrips"/>
    <dgm:cxn modelId="{B0C79BA5-F354-463F-A9ED-AB6882CD9D2D}" type="presParOf" srcId="{2EFC1F98-F1CC-4D97-B8C9-60E3AFF6582D}" destId="{E76A3923-0064-4453-B9E5-A50AD7C2F61D}" srcOrd="1" destOrd="0" presId="urn:microsoft.com/office/officeart/2008/layout/PictureStrips"/>
    <dgm:cxn modelId="{60939A22-5A75-443C-8617-2FE59D63A56B}" type="presParOf" srcId="{734FF67C-2AE6-4FA6-A0E1-41272960BBEE}" destId="{DD9E5858-3F38-4B6B-A6AF-AEE1AB093BBE}" srcOrd="3" destOrd="0" presId="urn:microsoft.com/office/officeart/2008/layout/PictureStrips"/>
    <dgm:cxn modelId="{A93552D8-E969-4441-9EBA-832C0360ED7C}" type="presParOf" srcId="{734FF67C-2AE6-4FA6-A0E1-41272960BBEE}" destId="{D0062148-D304-430D-8529-6CA7331DE5CF}" srcOrd="4" destOrd="0" presId="urn:microsoft.com/office/officeart/2008/layout/PictureStrips"/>
    <dgm:cxn modelId="{DFA09E44-5D54-48AD-B036-C2632C66AC8C}" type="presParOf" srcId="{D0062148-D304-430D-8529-6CA7331DE5CF}" destId="{909D1256-8B76-44A5-B075-EC63120B02FF}" srcOrd="0" destOrd="0" presId="urn:microsoft.com/office/officeart/2008/layout/PictureStrips"/>
    <dgm:cxn modelId="{67B4BFF3-DDF8-475B-8E21-087792D25C5F}" type="presParOf" srcId="{D0062148-D304-430D-8529-6CA7331DE5CF}" destId="{E7182610-485D-43FA-8196-4A2F93601ABA}" srcOrd="1" destOrd="0" presId="urn:microsoft.com/office/officeart/2008/layout/PictureStrips"/>
    <dgm:cxn modelId="{143FA975-F3DA-42F4-B0BC-88971ABC9C4E}" type="presParOf" srcId="{734FF67C-2AE6-4FA6-A0E1-41272960BBEE}" destId="{EDB12F5B-4AFC-41C3-B914-A62C2D8A9831}" srcOrd="5" destOrd="0" presId="urn:microsoft.com/office/officeart/2008/layout/PictureStrips"/>
    <dgm:cxn modelId="{4DBCAA76-B47E-44F8-A509-CA879D1A972B}" type="presParOf" srcId="{734FF67C-2AE6-4FA6-A0E1-41272960BBEE}" destId="{CF1047BB-9C73-4A05-9C52-3A3A2BBEECB0}" srcOrd="6" destOrd="0" presId="urn:microsoft.com/office/officeart/2008/layout/PictureStrips"/>
    <dgm:cxn modelId="{F1822F87-75F5-4997-A35F-61DB38E89E6D}" type="presParOf" srcId="{CF1047BB-9C73-4A05-9C52-3A3A2BBEECB0}" destId="{AE9FD5AA-CDFE-48F2-A31A-58D083BD11E0}" srcOrd="0" destOrd="0" presId="urn:microsoft.com/office/officeart/2008/layout/PictureStrips"/>
    <dgm:cxn modelId="{2D533AD0-6C98-4EBA-888A-D673E3A1B4EE}" type="presParOf" srcId="{CF1047BB-9C73-4A05-9C52-3A3A2BBEECB0}" destId="{CC511EED-8D3D-4234-9CBE-9A4C5FF5142B}" srcOrd="1" destOrd="0" presId="urn:microsoft.com/office/officeart/2008/layout/PictureStrips"/>
    <dgm:cxn modelId="{AA2DBA8D-E85D-4936-B7E2-E87E8EAD1FB6}" type="presParOf" srcId="{734FF67C-2AE6-4FA6-A0E1-41272960BBEE}" destId="{849E5C48-1797-4337-9D16-A6F6B278347D}" srcOrd="7" destOrd="0" presId="urn:microsoft.com/office/officeart/2008/layout/PictureStrips"/>
    <dgm:cxn modelId="{17122565-698D-4CA3-B234-67F606EC800E}" type="presParOf" srcId="{734FF67C-2AE6-4FA6-A0E1-41272960BBEE}" destId="{FFB59784-C7D1-4CFB-8F19-94C26B9A1C0B}" srcOrd="8" destOrd="0" presId="urn:microsoft.com/office/officeart/2008/layout/PictureStrips"/>
    <dgm:cxn modelId="{7867C697-1EBE-4F39-970D-1C0747611E32}" type="presParOf" srcId="{FFB59784-C7D1-4CFB-8F19-94C26B9A1C0B}" destId="{02C12B76-F638-4602-A9AB-069E6599D889}" srcOrd="0" destOrd="0" presId="urn:microsoft.com/office/officeart/2008/layout/PictureStrips"/>
    <dgm:cxn modelId="{65616E0D-01FE-4C44-B5A5-AAE10451ADA0}" type="presParOf" srcId="{FFB59784-C7D1-4CFB-8F19-94C26B9A1C0B}" destId="{FF702424-3A2E-4CF0-9A42-0FDEE8362F0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C69149-3CC1-4AA5-ACA5-B75E9D31246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F14A970-B150-4709-A1A4-483980EA1368}">
      <dgm:prSet/>
      <dgm:spPr/>
      <dgm:t>
        <a:bodyPr/>
        <a:lstStyle/>
        <a:p>
          <a:r>
            <a:rPr lang="en-US" dirty="0"/>
            <a:t>Build models of different types</a:t>
          </a:r>
        </a:p>
      </dgm:t>
    </dgm:pt>
    <dgm:pt modelId="{E12B8923-EAB6-4090-886A-700DCB9AAF4E}" type="parTrans" cxnId="{0193B36F-1326-4400-852C-61D228D91220}">
      <dgm:prSet/>
      <dgm:spPr/>
      <dgm:t>
        <a:bodyPr/>
        <a:lstStyle/>
        <a:p>
          <a:endParaRPr lang="en-US"/>
        </a:p>
      </dgm:t>
    </dgm:pt>
    <dgm:pt modelId="{CC2D6600-F1A7-408C-92C1-C6FD9D68F526}" type="sibTrans" cxnId="{0193B36F-1326-4400-852C-61D228D91220}">
      <dgm:prSet/>
      <dgm:spPr/>
      <dgm:t>
        <a:bodyPr/>
        <a:lstStyle/>
        <a:p>
          <a:endParaRPr lang="en-US"/>
        </a:p>
      </dgm:t>
    </dgm:pt>
    <dgm:pt modelId="{F142145B-49A5-44FE-82B7-10D537C5C296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5EC750DD-47D3-4B13-9C8F-E267C2C112B0}" type="parTrans" cxnId="{831AC1F2-516D-407E-B608-1464206C7310}">
      <dgm:prSet/>
      <dgm:spPr/>
      <dgm:t>
        <a:bodyPr/>
        <a:lstStyle/>
        <a:p>
          <a:endParaRPr lang="en-US"/>
        </a:p>
      </dgm:t>
    </dgm:pt>
    <dgm:pt modelId="{6E598AAB-3FA6-4F0B-85E1-4DD142BFFD00}" type="sibTrans" cxnId="{831AC1F2-516D-407E-B608-1464206C7310}">
      <dgm:prSet/>
      <dgm:spPr/>
      <dgm:t>
        <a:bodyPr/>
        <a:lstStyle/>
        <a:p>
          <a:endParaRPr lang="en-US"/>
        </a:p>
      </dgm:t>
    </dgm:pt>
    <dgm:pt modelId="{CA9EC9E3-B372-483E-A5FF-8536DE2CB96B}">
      <dgm:prSet/>
      <dgm:spPr/>
      <dgm:t>
        <a:bodyPr/>
        <a:lstStyle/>
        <a:p>
          <a:r>
            <a:rPr lang="en-US"/>
            <a:t>Linear Support Vector Classification</a:t>
          </a:r>
        </a:p>
      </dgm:t>
    </dgm:pt>
    <dgm:pt modelId="{229B4ECB-A803-4C80-B744-C057B3A8F4BF}" type="parTrans" cxnId="{42A10528-50F9-4F73-9694-C9A4E7A53266}">
      <dgm:prSet/>
      <dgm:spPr/>
      <dgm:t>
        <a:bodyPr/>
        <a:lstStyle/>
        <a:p>
          <a:endParaRPr lang="en-US"/>
        </a:p>
      </dgm:t>
    </dgm:pt>
    <dgm:pt modelId="{E1FDBFE3-8B7A-43B3-832F-4C2420D8E6E3}" type="sibTrans" cxnId="{42A10528-50F9-4F73-9694-C9A4E7A53266}">
      <dgm:prSet/>
      <dgm:spPr/>
      <dgm:t>
        <a:bodyPr/>
        <a:lstStyle/>
        <a:p>
          <a:endParaRPr lang="en-US"/>
        </a:p>
      </dgm:t>
    </dgm:pt>
    <dgm:pt modelId="{B6C0329C-B6E0-4A42-B705-34D734867089}">
      <dgm:prSet/>
      <dgm:spPr/>
      <dgm:t>
        <a:bodyPr/>
        <a:lstStyle/>
        <a:p>
          <a:r>
            <a:rPr lang="en-US"/>
            <a:t>K Neighbors Classification</a:t>
          </a:r>
        </a:p>
      </dgm:t>
    </dgm:pt>
    <dgm:pt modelId="{E2500316-F533-4AE4-A408-FAF52B44E9D3}" type="parTrans" cxnId="{7683EF98-E925-43F9-B09B-90244B4A727C}">
      <dgm:prSet/>
      <dgm:spPr/>
      <dgm:t>
        <a:bodyPr/>
        <a:lstStyle/>
        <a:p>
          <a:endParaRPr lang="en-US"/>
        </a:p>
      </dgm:t>
    </dgm:pt>
    <dgm:pt modelId="{6E39284B-113F-476C-9570-9D746B0C3BFE}" type="sibTrans" cxnId="{7683EF98-E925-43F9-B09B-90244B4A727C}">
      <dgm:prSet/>
      <dgm:spPr/>
      <dgm:t>
        <a:bodyPr/>
        <a:lstStyle/>
        <a:p>
          <a:endParaRPr lang="en-US"/>
        </a:p>
      </dgm:t>
    </dgm:pt>
    <dgm:pt modelId="{1A8587CF-9A41-424D-9F06-13B96B45404E}">
      <dgm:prSet/>
      <dgm:spPr/>
      <dgm:t>
        <a:bodyPr/>
        <a:lstStyle/>
        <a:p>
          <a:r>
            <a:rPr lang="en-US" dirty="0"/>
            <a:t>Split data by date</a:t>
          </a:r>
        </a:p>
      </dgm:t>
    </dgm:pt>
    <dgm:pt modelId="{AB372A33-51E2-4BD3-B032-3C47722CB751}" type="parTrans" cxnId="{A96AB779-4777-4BD4-9E7D-1B1BA0DA2459}">
      <dgm:prSet/>
      <dgm:spPr/>
      <dgm:t>
        <a:bodyPr/>
        <a:lstStyle/>
        <a:p>
          <a:endParaRPr lang="en-US"/>
        </a:p>
      </dgm:t>
    </dgm:pt>
    <dgm:pt modelId="{78780E27-3471-456A-AB55-5EC1201414CE}" type="sibTrans" cxnId="{A96AB779-4777-4BD4-9E7D-1B1BA0DA2459}">
      <dgm:prSet/>
      <dgm:spPr/>
      <dgm:t>
        <a:bodyPr/>
        <a:lstStyle/>
        <a:p>
          <a:endParaRPr lang="en-US"/>
        </a:p>
      </dgm:t>
    </dgm:pt>
    <dgm:pt modelId="{82312500-E1A0-45C3-8B3E-5F2D31A406AE}">
      <dgm:prSet/>
      <dgm:spPr/>
      <dgm:t>
        <a:bodyPr/>
        <a:lstStyle/>
        <a:p>
          <a:r>
            <a:rPr lang="en-US" dirty="0"/>
            <a:t>Train on early-period</a:t>
          </a:r>
        </a:p>
      </dgm:t>
    </dgm:pt>
    <dgm:pt modelId="{578271C9-295F-4C4A-9627-C69AFA32CBD1}" type="parTrans" cxnId="{5071701A-3DE4-4EB6-BE6C-87E1BC902F41}">
      <dgm:prSet/>
      <dgm:spPr/>
      <dgm:t>
        <a:bodyPr/>
        <a:lstStyle/>
        <a:p>
          <a:endParaRPr lang="en-US"/>
        </a:p>
      </dgm:t>
    </dgm:pt>
    <dgm:pt modelId="{C6BB91E6-B82E-4C5F-94D2-AE579C4EEFAF}" type="sibTrans" cxnId="{5071701A-3DE4-4EB6-BE6C-87E1BC902F41}">
      <dgm:prSet/>
      <dgm:spPr/>
      <dgm:t>
        <a:bodyPr/>
        <a:lstStyle/>
        <a:p>
          <a:endParaRPr lang="en-US"/>
        </a:p>
      </dgm:t>
    </dgm:pt>
    <dgm:pt modelId="{0C988BCD-75CB-4D86-BBCF-14AAB25EF3D2}">
      <dgm:prSet/>
      <dgm:spPr/>
      <dgm:t>
        <a:bodyPr/>
        <a:lstStyle/>
        <a:p>
          <a:r>
            <a:rPr lang="en-US" dirty="0"/>
            <a:t>Test on late-period</a:t>
          </a:r>
        </a:p>
      </dgm:t>
    </dgm:pt>
    <dgm:pt modelId="{55E66308-5D4E-4856-8069-A8C7E3E71541}" type="parTrans" cxnId="{E5FFEF8E-5291-43F0-8782-7FCFD177F379}">
      <dgm:prSet/>
      <dgm:spPr/>
      <dgm:t>
        <a:bodyPr/>
        <a:lstStyle/>
        <a:p>
          <a:endParaRPr lang="en-US"/>
        </a:p>
      </dgm:t>
    </dgm:pt>
    <dgm:pt modelId="{514307A3-FA5D-444D-9AB0-6353E4485F97}" type="sibTrans" cxnId="{E5FFEF8E-5291-43F0-8782-7FCFD177F379}">
      <dgm:prSet/>
      <dgm:spPr/>
      <dgm:t>
        <a:bodyPr/>
        <a:lstStyle/>
        <a:p>
          <a:endParaRPr lang="en-US"/>
        </a:p>
      </dgm:t>
    </dgm:pt>
    <dgm:pt modelId="{15C5C28B-B924-484C-9500-C3B351C6F539}">
      <dgm:prSet/>
      <dgm:spPr/>
      <dgm:t>
        <a:bodyPr/>
        <a:lstStyle/>
        <a:p>
          <a:r>
            <a:rPr lang="en-US" dirty="0"/>
            <a:t>Join with other datasets</a:t>
          </a:r>
        </a:p>
      </dgm:t>
    </dgm:pt>
    <dgm:pt modelId="{28BA6BCF-A0FC-440F-BFE9-7C8841E0F161}" type="parTrans" cxnId="{FA6A417C-093E-4F5A-B425-EFFD4F5A322F}">
      <dgm:prSet/>
      <dgm:spPr/>
      <dgm:t>
        <a:bodyPr/>
        <a:lstStyle/>
        <a:p>
          <a:endParaRPr lang="en-US"/>
        </a:p>
      </dgm:t>
    </dgm:pt>
    <dgm:pt modelId="{D51FFFC7-31C6-4082-BD96-D6F33F826672}" type="sibTrans" cxnId="{FA6A417C-093E-4F5A-B425-EFFD4F5A322F}">
      <dgm:prSet/>
      <dgm:spPr/>
      <dgm:t>
        <a:bodyPr/>
        <a:lstStyle/>
        <a:p>
          <a:endParaRPr lang="en-US"/>
        </a:p>
      </dgm:t>
    </dgm:pt>
    <dgm:pt modelId="{6D83B5E5-60DC-4E47-B70D-E06E4DCE1BE0}">
      <dgm:prSet/>
      <dgm:spPr/>
      <dgm:t>
        <a:bodyPr/>
        <a:lstStyle/>
        <a:p>
          <a:r>
            <a:rPr lang="en-US" dirty="0"/>
            <a:t>Engineer new features</a:t>
          </a:r>
        </a:p>
      </dgm:t>
    </dgm:pt>
    <dgm:pt modelId="{3829A3BB-2571-4D29-8FE4-7C48A1F2BFF2}" type="parTrans" cxnId="{04628A66-72CF-4A6D-AA40-4BB5AF303994}">
      <dgm:prSet/>
      <dgm:spPr/>
      <dgm:t>
        <a:bodyPr/>
        <a:lstStyle/>
        <a:p>
          <a:endParaRPr lang="en-US"/>
        </a:p>
      </dgm:t>
    </dgm:pt>
    <dgm:pt modelId="{8A79CFAE-357F-42D3-B475-825934ECFFEA}" type="sibTrans" cxnId="{04628A66-72CF-4A6D-AA40-4BB5AF303994}">
      <dgm:prSet/>
      <dgm:spPr/>
      <dgm:t>
        <a:bodyPr/>
        <a:lstStyle/>
        <a:p>
          <a:endParaRPr lang="en-US"/>
        </a:p>
      </dgm:t>
    </dgm:pt>
    <dgm:pt modelId="{3B6C27BA-19E8-494A-82A4-0D2C79975531}" type="pres">
      <dgm:prSet presAssocID="{D1C69149-3CC1-4AA5-ACA5-B75E9D3124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2A8AB5-950C-4592-9131-5DBC779F49F5}" type="pres">
      <dgm:prSet presAssocID="{BF14A970-B150-4709-A1A4-483980EA1368}" presName="root" presStyleCnt="0"/>
      <dgm:spPr/>
    </dgm:pt>
    <dgm:pt modelId="{28AB03D1-B564-4EF9-92C9-8CA928F69038}" type="pres">
      <dgm:prSet presAssocID="{BF14A970-B150-4709-A1A4-483980EA1368}" presName="rootComposite" presStyleCnt="0"/>
      <dgm:spPr/>
    </dgm:pt>
    <dgm:pt modelId="{F963F0D0-F4B5-4C65-9BCC-847D54B05F75}" type="pres">
      <dgm:prSet presAssocID="{BF14A970-B150-4709-A1A4-483980EA1368}" presName="rootText" presStyleLbl="node1" presStyleIdx="0" presStyleCnt="3"/>
      <dgm:spPr/>
    </dgm:pt>
    <dgm:pt modelId="{DEE06C8E-60EC-49CA-A321-38A6C4AA0165}" type="pres">
      <dgm:prSet presAssocID="{BF14A970-B150-4709-A1A4-483980EA1368}" presName="rootConnector" presStyleLbl="node1" presStyleIdx="0" presStyleCnt="3"/>
      <dgm:spPr/>
    </dgm:pt>
    <dgm:pt modelId="{C5064116-FAF4-4032-824E-E7FCB234840D}" type="pres">
      <dgm:prSet presAssocID="{BF14A970-B150-4709-A1A4-483980EA1368}" presName="childShape" presStyleCnt="0"/>
      <dgm:spPr/>
    </dgm:pt>
    <dgm:pt modelId="{CF173D56-6163-4A07-93A6-28285DA6AB2B}" type="pres">
      <dgm:prSet presAssocID="{5EC750DD-47D3-4B13-9C8F-E267C2C112B0}" presName="Name13" presStyleLbl="parChTrans1D2" presStyleIdx="0" presStyleCnt="6"/>
      <dgm:spPr/>
    </dgm:pt>
    <dgm:pt modelId="{966EE48D-5518-4396-BCAB-173458283E4A}" type="pres">
      <dgm:prSet presAssocID="{F142145B-49A5-44FE-82B7-10D537C5C296}" presName="childText" presStyleLbl="bgAcc1" presStyleIdx="0" presStyleCnt="6">
        <dgm:presLayoutVars>
          <dgm:bulletEnabled val="1"/>
        </dgm:presLayoutVars>
      </dgm:prSet>
      <dgm:spPr/>
    </dgm:pt>
    <dgm:pt modelId="{D98D992C-AF2B-4E08-AB05-B0A9D61BF92A}" type="pres">
      <dgm:prSet presAssocID="{229B4ECB-A803-4C80-B744-C057B3A8F4BF}" presName="Name13" presStyleLbl="parChTrans1D2" presStyleIdx="1" presStyleCnt="6"/>
      <dgm:spPr/>
    </dgm:pt>
    <dgm:pt modelId="{6ECAD5B7-5F71-41AF-A327-22C5120A0CD1}" type="pres">
      <dgm:prSet presAssocID="{CA9EC9E3-B372-483E-A5FF-8536DE2CB96B}" presName="childText" presStyleLbl="bgAcc1" presStyleIdx="1" presStyleCnt="6">
        <dgm:presLayoutVars>
          <dgm:bulletEnabled val="1"/>
        </dgm:presLayoutVars>
      </dgm:prSet>
      <dgm:spPr/>
    </dgm:pt>
    <dgm:pt modelId="{CC82BFB9-C65E-4CE6-97C2-0199202F0CBD}" type="pres">
      <dgm:prSet presAssocID="{E2500316-F533-4AE4-A408-FAF52B44E9D3}" presName="Name13" presStyleLbl="parChTrans1D2" presStyleIdx="2" presStyleCnt="6"/>
      <dgm:spPr/>
    </dgm:pt>
    <dgm:pt modelId="{4972B012-8E55-4439-91DA-83AB195AB95F}" type="pres">
      <dgm:prSet presAssocID="{B6C0329C-B6E0-4A42-B705-34D734867089}" presName="childText" presStyleLbl="bgAcc1" presStyleIdx="2" presStyleCnt="6">
        <dgm:presLayoutVars>
          <dgm:bulletEnabled val="1"/>
        </dgm:presLayoutVars>
      </dgm:prSet>
      <dgm:spPr/>
    </dgm:pt>
    <dgm:pt modelId="{59BC0D3E-24F7-430D-B0B2-8417756182B4}" type="pres">
      <dgm:prSet presAssocID="{1A8587CF-9A41-424D-9F06-13B96B45404E}" presName="root" presStyleCnt="0"/>
      <dgm:spPr/>
    </dgm:pt>
    <dgm:pt modelId="{4137605C-5131-457A-919D-BDF64F35DB07}" type="pres">
      <dgm:prSet presAssocID="{1A8587CF-9A41-424D-9F06-13B96B45404E}" presName="rootComposite" presStyleCnt="0"/>
      <dgm:spPr/>
    </dgm:pt>
    <dgm:pt modelId="{33ACE9B7-32F6-4967-90D1-85BAADBDB24B}" type="pres">
      <dgm:prSet presAssocID="{1A8587CF-9A41-424D-9F06-13B96B45404E}" presName="rootText" presStyleLbl="node1" presStyleIdx="1" presStyleCnt="3"/>
      <dgm:spPr/>
    </dgm:pt>
    <dgm:pt modelId="{C7CD7848-CFD5-4121-89B7-136D36699152}" type="pres">
      <dgm:prSet presAssocID="{1A8587CF-9A41-424D-9F06-13B96B45404E}" presName="rootConnector" presStyleLbl="node1" presStyleIdx="1" presStyleCnt="3"/>
      <dgm:spPr/>
    </dgm:pt>
    <dgm:pt modelId="{FFA8BAE4-8794-41BD-828A-690E0F15C7D7}" type="pres">
      <dgm:prSet presAssocID="{1A8587CF-9A41-424D-9F06-13B96B45404E}" presName="childShape" presStyleCnt="0"/>
      <dgm:spPr/>
    </dgm:pt>
    <dgm:pt modelId="{1F67743F-9BDA-4408-A8A7-BFEEE3C33995}" type="pres">
      <dgm:prSet presAssocID="{578271C9-295F-4C4A-9627-C69AFA32CBD1}" presName="Name13" presStyleLbl="parChTrans1D2" presStyleIdx="3" presStyleCnt="6"/>
      <dgm:spPr/>
    </dgm:pt>
    <dgm:pt modelId="{838F7A89-E77E-4B7E-9951-49505C674785}" type="pres">
      <dgm:prSet presAssocID="{82312500-E1A0-45C3-8B3E-5F2D31A406AE}" presName="childText" presStyleLbl="bgAcc1" presStyleIdx="3" presStyleCnt="6">
        <dgm:presLayoutVars>
          <dgm:bulletEnabled val="1"/>
        </dgm:presLayoutVars>
      </dgm:prSet>
      <dgm:spPr/>
    </dgm:pt>
    <dgm:pt modelId="{699C5D44-1C84-45D6-B01B-7BBEEAABA9F0}" type="pres">
      <dgm:prSet presAssocID="{55E66308-5D4E-4856-8069-A8C7E3E71541}" presName="Name13" presStyleLbl="parChTrans1D2" presStyleIdx="4" presStyleCnt="6"/>
      <dgm:spPr/>
    </dgm:pt>
    <dgm:pt modelId="{24A964BE-562D-4D94-92D6-7418A86DA261}" type="pres">
      <dgm:prSet presAssocID="{0C988BCD-75CB-4D86-BBCF-14AAB25EF3D2}" presName="childText" presStyleLbl="bgAcc1" presStyleIdx="4" presStyleCnt="6">
        <dgm:presLayoutVars>
          <dgm:bulletEnabled val="1"/>
        </dgm:presLayoutVars>
      </dgm:prSet>
      <dgm:spPr/>
    </dgm:pt>
    <dgm:pt modelId="{460B35D0-A120-4D6F-8265-3260A4D47F18}" type="pres">
      <dgm:prSet presAssocID="{15C5C28B-B924-484C-9500-C3B351C6F539}" presName="root" presStyleCnt="0"/>
      <dgm:spPr/>
    </dgm:pt>
    <dgm:pt modelId="{91468298-F15A-425C-A623-55D6F98A3C6B}" type="pres">
      <dgm:prSet presAssocID="{15C5C28B-B924-484C-9500-C3B351C6F539}" presName="rootComposite" presStyleCnt="0"/>
      <dgm:spPr/>
    </dgm:pt>
    <dgm:pt modelId="{9DC5A5DC-707A-4D89-9A97-FDC9EDC886A6}" type="pres">
      <dgm:prSet presAssocID="{15C5C28B-B924-484C-9500-C3B351C6F539}" presName="rootText" presStyleLbl="node1" presStyleIdx="2" presStyleCnt="3"/>
      <dgm:spPr/>
    </dgm:pt>
    <dgm:pt modelId="{6F148BE8-5B1C-44EA-8B9C-C929E9C85F5A}" type="pres">
      <dgm:prSet presAssocID="{15C5C28B-B924-484C-9500-C3B351C6F539}" presName="rootConnector" presStyleLbl="node1" presStyleIdx="2" presStyleCnt="3"/>
      <dgm:spPr/>
    </dgm:pt>
    <dgm:pt modelId="{B2E6B5E9-F8AF-46E9-AFC1-F51D258D342B}" type="pres">
      <dgm:prSet presAssocID="{15C5C28B-B924-484C-9500-C3B351C6F539}" presName="childShape" presStyleCnt="0"/>
      <dgm:spPr/>
    </dgm:pt>
    <dgm:pt modelId="{58651528-764F-4AD1-8E82-AC7DADCAFAC2}" type="pres">
      <dgm:prSet presAssocID="{3829A3BB-2571-4D29-8FE4-7C48A1F2BFF2}" presName="Name13" presStyleLbl="parChTrans1D2" presStyleIdx="5" presStyleCnt="6"/>
      <dgm:spPr/>
    </dgm:pt>
    <dgm:pt modelId="{7131CCF0-A26C-45CD-A235-E568F9E8A989}" type="pres">
      <dgm:prSet presAssocID="{6D83B5E5-60DC-4E47-B70D-E06E4DCE1BE0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4CA01F08-104A-4D4B-811E-73E3C43562B8}" type="presOf" srcId="{229B4ECB-A803-4C80-B744-C057B3A8F4BF}" destId="{D98D992C-AF2B-4E08-AB05-B0A9D61BF92A}" srcOrd="0" destOrd="0" presId="urn:microsoft.com/office/officeart/2005/8/layout/hierarchy3"/>
    <dgm:cxn modelId="{ECD8E20A-2A7B-4916-AA15-28BEDF46EE54}" type="presOf" srcId="{CA9EC9E3-B372-483E-A5FF-8536DE2CB96B}" destId="{6ECAD5B7-5F71-41AF-A327-22C5120A0CD1}" srcOrd="0" destOrd="0" presId="urn:microsoft.com/office/officeart/2005/8/layout/hierarchy3"/>
    <dgm:cxn modelId="{F74FB414-876B-482C-9BC9-FCC5DFE5290A}" type="presOf" srcId="{F142145B-49A5-44FE-82B7-10D537C5C296}" destId="{966EE48D-5518-4396-BCAB-173458283E4A}" srcOrd="0" destOrd="0" presId="urn:microsoft.com/office/officeart/2005/8/layout/hierarchy3"/>
    <dgm:cxn modelId="{5071701A-3DE4-4EB6-BE6C-87E1BC902F41}" srcId="{1A8587CF-9A41-424D-9F06-13B96B45404E}" destId="{82312500-E1A0-45C3-8B3E-5F2D31A406AE}" srcOrd="0" destOrd="0" parTransId="{578271C9-295F-4C4A-9627-C69AFA32CBD1}" sibTransId="{C6BB91E6-B82E-4C5F-94D2-AE579C4EEFAF}"/>
    <dgm:cxn modelId="{42A10528-50F9-4F73-9694-C9A4E7A53266}" srcId="{BF14A970-B150-4709-A1A4-483980EA1368}" destId="{CA9EC9E3-B372-483E-A5FF-8536DE2CB96B}" srcOrd="1" destOrd="0" parTransId="{229B4ECB-A803-4C80-B744-C057B3A8F4BF}" sibTransId="{E1FDBFE3-8B7A-43B3-832F-4C2420D8E6E3}"/>
    <dgm:cxn modelId="{CDC1C92C-0217-49B3-9BCF-BC8B7D1D26B0}" type="presOf" srcId="{578271C9-295F-4C4A-9627-C69AFA32CBD1}" destId="{1F67743F-9BDA-4408-A8A7-BFEEE3C33995}" srcOrd="0" destOrd="0" presId="urn:microsoft.com/office/officeart/2005/8/layout/hierarchy3"/>
    <dgm:cxn modelId="{4CCDD445-463E-4848-B7A4-D6F390734B28}" type="presOf" srcId="{6D83B5E5-60DC-4E47-B70D-E06E4DCE1BE0}" destId="{7131CCF0-A26C-45CD-A235-E568F9E8A989}" srcOrd="0" destOrd="0" presId="urn:microsoft.com/office/officeart/2005/8/layout/hierarchy3"/>
    <dgm:cxn modelId="{04628A66-72CF-4A6D-AA40-4BB5AF303994}" srcId="{15C5C28B-B924-484C-9500-C3B351C6F539}" destId="{6D83B5E5-60DC-4E47-B70D-E06E4DCE1BE0}" srcOrd="0" destOrd="0" parTransId="{3829A3BB-2571-4D29-8FE4-7C48A1F2BFF2}" sibTransId="{8A79CFAE-357F-42D3-B475-825934ECFFEA}"/>
    <dgm:cxn modelId="{F42B2267-7F18-4074-BD28-354BACAA52F1}" type="presOf" srcId="{BF14A970-B150-4709-A1A4-483980EA1368}" destId="{DEE06C8E-60EC-49CA-A321-38A6C4AA0165}" srcOrd="1" destOrd="0" presId="urn:microsoft.com/office/officeart/2005/8/layout/hierarchy3"/>
    <dgm:cxn modelId="{D5E73847-618E-46AE-A709-E3C58D6CC7DB}" type="presOf" srcId="{3829A3BB-2571-4D29-8FE4-7C48A1F2BFF2}" destId="{58651528-764F-4AD1-8E82-AC7DADCAFAC2}" srcOrd="0" destOrd="0" presId="urn:microsoft.com/office/officeart/2005/8/layout/hierarchy3"/>
    <dgm:cxn modelId="{BCDD7169-1E1F-4E04-A037-49F738F5C853}" type="presOf" srcId="{B6C0329C-B6E0-4A42-B705-34D734867089}" destId="{4972B012-8E55-4439-91DA-83AB195AB95F}" srcOrd="0" destOrd="0" presId="urn:microsoft.com/office/officeart/2005/8/layout/hierarchy3"/>
    <dgm:cxn modelId="{0193B36F-1326-4400-852C-61D228D91220}" srcId="{D1C69149-3CC1-4AA5-ACA5-B75E9D31246A}" destId="{BF14A970-B150-4709-A1A4-483980EA1368}" srcOrd="0" destOrd="0" parTransId="{E12B8923-EAB6-4090-886A-700DCB9AAF4E}" sibTransId="{CC2D6600-F1A7-408C-92C1-C6FD9D68F526}"/>
    <dgm:cxn modelId="{8F591673-18F7-4673-803A-9FEA2EA9C283}" type="presOf" srcId="{82312500-E1A0-45C3-8B3E-5F2D31A406AE}" destId="{838F7A89-E77E-4B7E-9951-49505C674785}" srcOrd="0" destOrd="0" presId="urn:microsoft.com/office/officeart/2005/8/layout/hierarchy3"/>
    <dgm:cxn modelId="{B68EE477-E07F-4D52-8E7B-755075F36F26}" type="presOf" srcId="{5EC750DD-47D3-4B13-9C8F-E267C2C112B0}" destId="{CF173D56-6163-4A07-93A6-28285DA6AB2B}" srcOrd="0" destOrd="0" presId="urn:microsoft.com/office/officeart/2005/8/layout/hierarchy3"/>
    <dgm:cxn modelId="{A96AB779-4777-4BD4-9E7D-1B1BA0DA2459}" srcId="{D1C69149-3CC1-4AA5-ACA5-B75E9D31246A}" destId="{1A8587CF-9A41-424D-9F06-13B96B45404E}" srcOrd="1" destOrd="0" parTransId="{AB372A33-51E2-4BD3-B032-3C47722CB751}" sibTransId="{78780E27-3471-456A-AB55-5EC1201414CE}"/>
    <dgm:cxn modelId="{FA6A417C-093E-4F5A-B425-EFFD4F5A322F}" srcId="{D1C69149-3CC1-4AA5-ACA5-B75E9D31246A}" destId="{15C5C28B-B924-484C-9500-C3B351C6F539}" srcOrd="2" destOrd="0" parTransId="{28BA6BCF-A0FC-440F-BFE9-7C8841E0F161}" sibTransId="{D51FFFC7-31C6-4082-BD96-D6F33F826672}"/>
    <dgm:cxn modelId="{4AE71B8A-E26F-4A8E-B339-1DAD9950D9D0}" type="presOf" srcId="{E2500316-F533-4AE4-A408-FAF52B44E9D3}" destId="{CC82BFB9-C65E-4CE6-97C2-0199202F0CBD}" srcOrd="0" destOrd="0" presId="urn:microsoft.com/office/officeart/2005/8/layout/hierarchy3"/>
    <dgm:cxn modelId="{E5FFEF8E-5291-43F0-8782-7FCFD177F379}" srcId="{1A8587CF-9A41-424D-9F06-13B96B45404E}" destId="{0C988BCD-75CB-4D86-BBCF-14AAB25EF3D2}" srcOrd="1" destOrd="0" parTransId="{55E66308-5D4E-4856-8069-A8C7E3E71541}" sibTransId="{514307A3-FA5D-444D-9AB0-6353E4485F97}"/>
    <dgm:cxn modelId="{5E9D9592-B3CE-4BA5-A324-CB2EFE7A951E}" type="presOf" srcId="{15C5C28B-B924-484C-9500-C3B351C6F539}" destId="{9DC5A5DC-707A-4D89-9A97-FDC9EDC886A6}" srcOrd="0" destOrd="0" presId="urn:microsoft.com/office/officeart/2005/8/layout/hierarchy3"/>
    <dgm:cxn modelId="{36664794-D970-4C71-B986-3C43A11E218F}" type="presOf" srcId="{BF14A970-B150-4709-A1A4-483980EA1368}" destId="{F963F0D0-F4B5-4C65-9BCC-847D54B05F75}" srcOrd="0" destOrd="0" presId="urn:microsoft.com/office/officeart/2005/8/layout/hierarchy3"/>
    <dgm:cxn modelId="{7683EF98-E925-43F9-B09B-90244B4A727C}" srcId="{BF14A970-B150-4709-A1A4-483980EA1368}" destId="{B6C0329C-B6E0-4A42-B705-34D734867089}" srcOrd="2" destOrd="0" parTransId="{E2500316-F533-4AE4-A408-FAF52B44E9D3}" sibTransId="{6E39284B-113F-476C-9570-9D746B0C3BFE}"/>
    <dgm:cxn modelId="{40CA51BC-7DB8-4FBD-997E-0FC32FAC6FA7}" type="presOf" srcId="{1A8587CF-9A41-424D-9F06-13B96B45404E}" destId="{33ACE9B7-32F6-4967-90D1-85BAADBDB24B}" srcOrd="0" destOrd="0" presId="urn:microsoft.com/office/officeart/2005/8/layout/hierarchy3"/>
    <dgm:cxn modelId="{F5CED7DE-057B-41C0-8A7A-C2A1BB7721CF}" type="presOf" srcId="{15C5C28B-B924-484C-9500-C3B351C6F539}" destId="{6F148BE8-5B1C-44EA-8B9C-C929E9C85F5A}" srcOrd="1" destOrd="0" presId="urn:microsoft.com/office/officeart/2005/8/layout/hierarchy3"/>
    <dgm:cxn modelId="{0871F4E1-2E04-4A9F-AED0-CE6B3CBBC155}" type="presOf" srcId="{D1C69149-3CC1-4AA5-ACA5-B75E9D31246A}" destId="{3B6C27BA-19E8-494A-82A4-0D2C79975531}" srcOrd="0" destOrd="0" presId="urn:microsoft.com/office/officeart/2005/8/layout/hierarchy3"/>
    <dgm:cxn modelId="{B023FAE5-D5CD-456B-8671-CFEF5EDF5E93}" type="presOf" srcId="{55E66308-5D4E-4856-8069-A8C7E3E71541}" destId="{699C5D44-1C84-45D6-B01B-7BBEEAABA9F0}" srcOrd="0" destOrd="0" presId="urn:microsoft.com/office/officeart/2005/8/layout/hierarchy3"/>
    <dgm:cxn modelId="{C8CD24EE-DA6B-4550-936B-EE1594035386}" type="presOf" srcId="{1A8587CF-9A41-424D-9F06-13B96B45404E}" destId="{C7CD7848-CFD5-4121-89B7-136D36699152}" srcOrd="1" destOrd="0" presId="urn:microsoft.com/office/officeart/2005/8/layout/hierarchy3"/>
    <dgm:cxn modelId="{831AC1F2-516D-407E-B608-1464206C7310}" srcId="{BF14A970-B150-4709-A1A4-483980EA1368}" destId="{F142145B-49A5-44FE-82B7-10D537C5C296}" srcOrd="0" destOrd="0" parTransId="{5EC750DD-47D3-4B13-9C8F-E267C2C112B0}" sibTransId="{6E598AAB-3FA6-4F0B-85E1-4DD142BFFD00}"/>
    <dgm:cxn modelId="{629221F6-0071-4CCE-A372-6B0B993DB6F6}" type="presOf" srcId="{0C988BCD-75CB-4D86-BBCF-14AAB25EF3D2}" destId="{24A964BE-562D-4D94-92D6-7418A86DA261}" srcOrd="0" destOrd="0" presId="urn:microsoft.com/office/officeart/2005/8/layout/hierarchy3"/>
    <dgm:cxn modelId="{B0CFCD1E-ACF7-4994-9D84-EF4C9E0BD564}" type="presParOf" srcId="{3B6C27BA-19E8-494A-82A4-0D2C79975531}" destId="{422A8AB5-950C-4592-9131-5DBC779F49F5}" srcOrd="0" destOrd="0" presId="urn:microsoft.com/office/officeart/2005/8/layout/hierarchy3"/>
    <dgm:cxn modelId="{8DC2ACD1-4CB1-41EE-AD38-E91F3010D2D6}" type="presParOf" srcId="{422A8AB5-950C-4592-9131-5DBC779F49F5}" destId="{28AB03D1-B564-4EF9-92C9-8CA928F69038}" srcOrd="0" destOrd="0" presId="urn:microsoft.com/office/officeart/2005/8/layout/hierarchy3"/>
    <dgm:cxn modelId="{F7B7B7B3-480C-4BBC-B0E1-8018ABFBEC87}" type="presParOf" srcId="{28AB03D1-B564-4EF9-92C9-8CA928F69038}" destId="{F963F0D0-F4B5-4C65-9BCC-847D54B05F75}" srcOrd="0" destOrd="0" presId="urn:microsoft.com/office/officeart/2005/8/layout/hierarchy3"/>
    <dgm:cxn modelId="{F65B227B-7C0A-43FE-BE31-EA0B9E252C3E}" type="presParOf" srcId="{28AB03D1-B564-4EF9-92C9-8CA928F69038}" destId="{DEE06C8E-60EC-49CA-A321-38A6C4AA0165}" srcOrd="1" destOrd="0" presId="urn:microsoft.com/office/officeart/2005/8/layout/hierarchy3"/>
    <dgm:cxn modelId="{4C0734F1-7BCE-47F6-908E-C71BC944826A}" type="presParOf" srcId="{422A8AB5-950C-4592-9131-5DBC779F49F5}" destId="{C5064116-FAF4-4032-824E-E7FCB234840D}" srcOrd="1" destOrd="0" presId="urn:microsoft.com/office/officeart/2005/8/layout/hierarchy3"/>
    <dgm:cxn modelId="{177F957C-FC92-47E2-80EA-6E35ED072D25}" type="presParOf" srcId="{C5064116-FAF4-4032-824E-E7FCB234840D}" destId="{CF173D56-6163-4A07-93A6-28285DA6AB2B}" srcOrd="0" destOrd="0" presId="urn:microsoft.com/office/officeart/2005/8/layout/hierarchy3"/>
    <dgm:cxn modelId="{14F0EFD3-02DE-4441-A662-AA2778D9FB0D}" type="presParOf" srcId="{C5064116-FAF4-4032-824E-E7FCB234840D}" destId="{966EE48D-5518-4396-BCAB-173458283E4A}" srcOrd="1" destOrd="0" presId="urn:microsoft.com/office/officeart/2005/8/layout/hierarchy3"/>
    <dgm:cxn modelId="{5CAAEE1A-A221-464F-9A2B-CD8479EA5F62}" type="presParOf" srcId="{C5064116-FAF4-4032-824E-E7FCB234840D}" destId="{D98D992C-AF2B-4E08-AB05-B0A9D61BF92A}" srcOrd="2" destOrd="0" presId="urn:microsoft.com/office/officeart/2005/8/layout/hierarchy3"/>
    <dgm:cxn modelId="{5F2340A0-DD35-4104-BDC2-D8C91172E1DB}" type="presParOf" srcId="{C5064116-FAF4-4032-824E-E7FCB234840D}" destId="{6ECAD5B7-5F71-41AF-A327-22C5120A0CD1}" srcOrd="3" destOrd="0" presId="urn:microsoft.com/office/officeart/2005/8/layout/hierarchy3"/>
    <dgm:cxn modelId="{6E71AA70-853F-4446-A31A-F4446C7EDD07}" type="presParOf" srcId="{C5064116-FAF4-4032-824E-E7FCB234840D}" destId="{CC82BFB9-C65E-4CE6-97C2-0199202F0CBD}" srcOrd="4" destOrd="0" presId="urn:microsoft.com/office/officeart/2005/8/layout/hierarchy3"/>
    <dgm:cxn modelId="{3AE6E962-B543-465F-9D48-1D034717AB3C}" type="presParOf" srcId="{C5064116-FAF4-4032-824E-E7FCB234840D}" destId="{4972B012-8E55-4439-91DA-83AB195AB95F}" srcOrd="5" destOrd="0" presId="urn:microsoft.com/office/officeart/2005/8/layout/hierarchy3"/>
    <dgm:cxn modelId="{ABF2C675-4E00-4598-89B6-744ECC014A52}" type="presParOf" srcId="{3B6C27BA-19E8-494A-82A4-0D2C79975531}" destId="{59BC0D3E-24F7-430D-B0B2-8417756182B4}" srcOrd="1" destOrd="0" presId="urn:microsoft.com/office/officeart/2005/8/layout/hierarchy3"/>
    <dgm:cxn modelId="{E0CCC737-967E-46B1-8636-789E3BD00ED4}" type="presParOf" srcId="{59BC0D3E-24F7-430D-B0B2-8417756182B4}" destId="{4137605C-5131-457A-919D-BDF64F35DB07}" srcOrd="0" destOrd="0" presId="urn:microsoft.com/office/officeart/2005/8/layout/hierarchy3"/>
    <dgm:cxn modelId="{B714B7BA-9E90-498F-8CF2-0DB8FF7F0F22}" type="presParOf" srcId="{4137605C-5131-457A-919D-BDF64F35DB07}" destId="{33ACE9B7-32F6-4967-90D1-85BAADBDB24B}" srcOrd="0" destOrd="0" presId="urn:microsoft.com/office/officeart/2005/8/layout/hierarchy3"/>
    <dgm:cxn modelId="{8986EFD8-BE8D-4152-9C80-A2C5E996899F}" type="presParOf" srcId="{4137605C-5131-457A-919D-BDF64F35DB07}" destId="{C7CD7848-CFD5-4121-89B7-136D36699152}" srcOrd="1" destOrd="0" presId="urn:microsoft.com/office/officeart/2005/8/layout/hierarchy3"/>
    <dgm:cxn modelId="{16AE7926-4954-4C33-8ECA-6165DA627940}" type="presParOf" srcId="{59BC0D3E-24F7-430D-B0B2-8417756182B4}" destId="{FFA8BAE4-8794-41BD-828A-690E0F15C7D7}" srcOrd="1" destOrd="0" presId="urn:microsoft.com/office/officeart/2005/8/layout/hierarchy3"/>
    <dgm:cxn modelId="{37C79FCC-E5F1-4131-BC79-6F3A165D9B1C}" type="presParOf" srcId="{FFA8BAE4-8794-41BD-828A-690E0F15C7D7}" destId="{1F67743F-9BDA-4408-A8A7-BFEEE3C33995}" srcOrd="0" destOrd="0" presId="urn:microsoft.com/office/officeart/2005/8/layout/hierarchy3"/>
    <dgm:cxn modelId="{4A581214-19E4-46DD-B196-E8C8FDBC928C}" type="presParOf" srcId="{FFA8BAE4-8794-41BD-828A-690E0F15C7D7}" destId="{838F7A89-E77E-4B7E-9951-49505C674785}" srcOrd="1" destOrd="0" presId="urn:microsoft.com/office/officeart/2005/8/layout/hierarchy3"/>
    <dgm:cxn modelId="{778BBC1D-1A3E-4F7D-863F-3F68F7F08CDD}" type="presParOf" srcId="{FFA8BAE4-8794-41BD-828A-690E0F15C7D7}" destId="{699C5D44-1C84-45D6-B01B-7BBEEAABA9F0}" srcOrd="2" destOrd="0" presId="urn:microsoft.com/office/officeart/2005/8/layout/hierarchy3"/>
    <dgm:cxn modelId="{32E903AF-B2A8-4BD9-8E6E-8D9146010918}" type="presParOf" srcId="{FFA8BAE4-8794-41BD-828A-690E0F15C7D7}" destId="{24A964BE-562D-4D94-92D6-7418A86DA261}" srcOrd="3" destOrd="0" presId="urn:microsoft.com/office/officeart/2005/8/layout/hierarchy3"/>
    <dgm:cxn modelId="{93EE271F-8CCB-4A8A-96D9-7165A3590ACB}" type="presParOf" srcId="{3B6C27BA-19E8-494A-82A4-0D2C79975531}" destId="{460B35D0-A120-4D6F-8265-3260A4D47F18}" srcOrd="2" destOrd="0" presId="urn:microsoft.com/office/officeart/2005/8/layout/hierarchy3"/>
    <dgm:cxn modelId="{31B2FF92-BCF9-4514-88EC-3F75BF55875B}" type="presParOf" srcId="{460B35D0-A120-4D6F-8265-3260A4D47F18}" destId="{91468298-F15A-425C-A623-55D6F98A3C6B}" srcOrd="0" destOrd="0" presId="urn:microsoft.com/office/officeart/2005/8/layout/hierarchy3"/>
    <dgm:cxn modelId="{A0759A47-E510-44CB-AA26-E7B4090FCBEF}" type="presParOf" srcId="{91468298-F15A-425C-A623-55D6F98A3C6B}" destId="{9DC5A5DC-707A-4D89-9A97-FDC9EDC886A6}" srcOrd="0" destOrd="0" presId="urn:microsoft.com/office/officeart/2005/8/layout/hierarchy3"/>
    <dgm:cxn modelId="{22696A41-F634-445B-A39D-56F7BE2FD8E5}" type="presParOf" srcId="{91468298-F15A-425C-A623-55D6F98A3C6B}" destId="{6F148BE8-5B1C-44EA-8B9C-C929E9C85F5A}" srcOrd="1" destOrd="0" presId="urn:microsoft.com/office/officeart/2005/8/layout/hierarchy3"/>
    <dgm:cxn modelId="{2BCAC404-B16B-4324-8A63-A581F27F1C8E}" type="presParOf" srcId="{460B35D0-A120-4D6F-8265-3260A4D47F18}" destId="{B2E6B5E9-F8AF-46E9-AFC1-F51D258D342B}" srcOrd="1" destOrd="0" presId="urn:microsoft.com/office/officeart/2005/8/layout/hierarchy3"/>
    <dgm:cxn modelId="{12C3C667-F86A-4037-9950-5568AE6E4262}" type="presParOf" srcId="{B2E6B5E9-F8AF-46E9-AFC1-F51D258D342B}" destId="{58651528-764F-4AD1-8E82-AC7DADCAFAC2}" srcOrd="0" destOrd="0" presId="urn:microsoft.com/office/officeart/2005/8/layout/hierarchy3"/>
    <dgm:cxn modelId="{3B3412B8-32F8-4751-B3FF-9D44A8239478}" type="presParOf" srcId="{B2E6B5E9-F8AF-46E9-AFC1-F51D258D342B}" destId="{7131CCF0-A26C-45CD-A235-E568F9E8A98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9E261-37EA-4CA0-82F5-AFA4E1A4AA7D}">
      <dsp:nvSpPr>
        <dsp:cNvPr id="0" name=""/>
        <dsp:cNvSpPr/>
      </dsp:nvSpPr>
      <dsp:spPr>
        <a:xfrm>
          <a:off x="278827" y="1917"/>
          <a:ext cx="2530378" cy="17434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2626C6-736B-4EB5-93B2-902E0EC3D04F}">
      <dsp:nvSpPr>
        <dsp:cNvPr id="0" name=""/>
        <dsp:cNvSpPr/>
      </dsp:nvSpPr>
      <dsp:spPr>
        <a:xfrm>
          <a:off x="278827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Telemarketing is hard on both salespeople and customers.</a:t>
          </a:r>
        </a:p>
      </dsp:txBody>
      <dsp:txXfrm>
        <a:off x="278827" y="1745348"/>
        <a:ext cx="2530378" cy="938770"/>
      </dsp:txXfrm>
    </dsp:sp>
    <dsp:sp modelId="{8721EB95-9A2A-40B2-B2CA-379DC40B9E61}">
      <dsp:nvSpPr>
        <dsp:cNvPr id="0" name=""/>
        <dsp:cNvSpPr/>
      </dsp:nvSpPr>
      <dsp:spPr>
        <a:xfrm>
          <a:off x="3062349" y="169"/>
          <a:ext cx="2530378" cy="174343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D668D9-24EB-4A6A-B69E-A9F4D43B39E9}">
      <dsp:nvSpPr>
        <dsp:cNvPr id="0" name=""/>
        <dsp:cNvSpPr/>
      </dsp:nvSpPr>
      <dsp:spPr>
        <a:xfrm>
          <a:off x="3062349" y="1740102"/>
          <a:ext cx="2530378" cy="945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Connecting with the wrong customers irritates them </a:t>
          </a:r>
          <a:r>
            <a:rPr lang="en-US" sz="1500" b="0" kern="1200" dirty="0"/>
            <a:t>and </a:t>
          </a:r>
          <a:r>
            <a:rPr lang="en-US" sz="1500" b="1" kern="1200" dirty="0"/>
            <a:t>produces no profit</a:t>
          </a:r>
          <a:r>
            <a:rPr lang="en-US" sz="1500" b="0" kern="1200" dirty="0"/>
            <a:t>.</a:t>
          </a:r>
          <a:endParaRPr lang="en-US" sz="1500" kern="1200" dirty="0"/>
        </a:p>
      </dsp:txBody>
      <dsp:txXfrm>
        <a:off x="3062349" y="1740102"/>
        <a:ext cx="2530378" cy="945764"/>
      </dsp:txXfrm>
    </dsp:sp>
    <dsp:sp modelId="{75B0ACBF-9F95-413D-915F-B7276B666F9F}">
      <dsp:nvSpPr>
        <dsp:cNvPr id="0" name=""/>
        <dsp:cNvSpPr/>
      </dsp:nvSpPr>
      <dsp:spPr>
        <a:xfrm>
          <a:off x="5845872" y="1917"/>
          <a:ext cx="2530378" cy="1743430"/>
        </a:xfrm>
        <a:prstGeom prst="round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83D935-443D-4219-AC3D-CC317A6376AE}">
      <dsp:nvSpPr>
        <dsp:cNvPr id="0" name=""/>
        <dsp:cNvSpPr/>
      </dsp:nvSpPr>
      <dsp:spPr>
        <a:xfrm>
          <a:off x="5845872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Connecting with high—potential customers </a:t>
          </a:r>
          <a:r>
            <a:rPr lang="en-US" sz="1500" b="1" kern="1200" dirty="0"/>
            <a:t>increases profit</a:t>
          </a:r>
          <a:r>
            <a:rPr lang="en-US" sz="1500" b="0" kern="1200" dirty="0"/>
            <a:t> and customer satisfaction</a:t>
          </a:r>
          <a:r>
            <a:rPr lang="en-US" sz="1500" kern="1200" dirty="0"/>
            <a:t>.</a:t>
          </a:r>
        </a:p>
      </dsp:txBody>
      <dsp:txXfrm>
        <a:off x="5845872" y="1745348"/>
        <a:ext cx="2530378" cy="938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7F8B-7FF7-4050-9A48-937B2DD360B4}">
      <dsp:nvSpPr>
        <dsp:cNvPr id="0" name=""/>
        <dsp:cNvSpPr/>
      </dsp:nvSpPr>
      <dsp:spPr>
        <a:xfrm>
          <a:off x="1848315" y="768"/>
          <a:ext cx="2280223" cy="1031308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Iterative Process</a:t>
          </a:r>
        </a:p>
      </dsp:txBody>
      <dsp:txXfrm>
        <a:off x="1848315" y="768"/>
        <a:ext cx="2280223" cy="1031308"/>
      </dsp:txXfrm>
    </dsp:sp>
    <dsp:sp modelId="{4A16984A-4D5C-401D-B4E3-BC75FF0FED43}">
      <dsp:nvSpPr>
        <dsp:cNvPr id="0" name=""/>
        <dsp:cNvSpPr/>
      </dsp:nvSpPr>
      <dsp:spPr>
        <a:xfrm>
          <a:off x="725219" y="768"/>
          <a:ext cx="1020995" cy="103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84450-27F3-49BC-8ECC-1D3DA2DF48F3}">
      <dsp:nvSpPr>
        <dsp:cNvPr id="0" name=""/>
        <dsp:cNvSpPr/>
      </dsp:nvSpPr>
      <dsp:spPr>
        <a:xfrm>
          <a:off x="725219" y="1202243"/>
          <a:ext cx="2280223" cy="1031308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Logistic Regression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Relatively simple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Powerful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Widely used</a:t>
          </a:r>
        </a:p>
      </dsp:txBody>
      <dsp:txXfrm>
        <a:off x="725219" y="1202243"/>
        <a:ext cx="2280223" cy="1031308"/>
      </dsp:txXfrm>
    </dsp:sp>
    <dsp:sp modelId="{32E1B73B-DDBF-44B5-82F6-525D9A2E2432}">
      <dsp:nvSpPr>
        <dsp:cNvPr id="0" name=""/>
        <dsp:cNvSpPr/>
      </dsp:nvSpPr>
      <dsp:spPr>
        <a:xfrm>
          <a:off x="3107543" y="1202243"/>
          <a:ext cx="1020995" cy="1031308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689" t="-9006" r="-14137" b="-12427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3FB98-A581-4031-B5FD-25B4F08BB3D2}">
      <dsp:nvSpPr>
        <dsp:cNvPr id="0" name=""/>
        <dsp:cNvSpPr/>
      </dsp:nvSpPr>
      <dsp:spPr>
        <a:xfrm>
          <a:off x="1848315" y="2403718"/>
          <a:ext cx="2280223" cy="1031308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Fill missing values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Filter out highly correlated sets of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Reduce the influence of outliers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Scale the data</a:t>
          </a:r>
        </a:p>
      </dsp:txBody>
      <dsp:txXfrm>
        <a:off x="1848315" y="2403718"/>
        <a:ext cx="2280223" cy="1031308"/>
      </dsp:txXfrm>
    </dsp:sp>
    <dsp:sp modelId="{133B6126-26B8-46CF-9BDB-09230518675B}">
      <dsp:nvSpPr>
        <dsp:cNvPr id="0" name=""/>
        <dsp:cNvSpPr/>
      </dsp:nvSpPr>
      <dsp:spPr>
        <a:xfrm>
          <a:off x="725219" y="2403718"/>
          <a:ext cx="1020995" cy="1031308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7242" t="7242" r="7242" b="7242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BB119-8D08-4B69-AD2C-E311246E278C}">
      <dsp:nvSpPr>
        <dsp:cNvPr id="0" name=""/>
        <dsp:cNvSpPr/>
      </dsp:nvSpPr>
      <dsp:spPr>
        <a:xfrm>
          <a:off x="719172" y="474549"/>
          <a:ext cx="2509675" cy="784273"/>
        </a:xfrm>
        <a:prstGeom prst="rect">
          <a:avLst/>
        </a:prstGeom>
        <a:solidFill>
          <a:schemeClr val="bg1">
            <a:alpha val="4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215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Pump resources into marketing when employment is </a:t>
          </a:r>
          <a:r>
            <a:rPr lang="en-US" sz="1300" b="1" kern="1200" dirty="0"/>
            <a:t>low.</a:t>
          </a:r>
          <a:endParaRPr lang="en-US" sz="1300" kern="1200" dirty="0"/>
        </a:p>
      </dsp:txBody>
      <dsp:txXfrm>
        <a:off x="719172" y="474549"/>
        <a:ext cx="2509675" cy="784273"/>
      </dsp:txXfrm>
    </dsp:sp>
    <dsp:sp modelId="{60578061-E78B-4365-A1C8-13E3A4984404}">
      <dsp:nvSpPr>
        <dsp:cNvPr id="0" name=""/>
        <dsp:cNvSpPr/>
      </dsp:nvSpPr>
      <dsp:spPr>
        <a:xfrm>
          <a:off x="243094" y="90362"/>
          <a:ext cx="933658" cy="140048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69" t="10328" r="-2069" b="10328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22C395-9369-4738-AE0C-BE1F68EE804E}">
      <dsp:nvSpPr>
        <dsp:cNvPr id="0" name=""/>
        <dsp:cNvSpPr/>
      </dsp:nvSpPr>
      <dsp:spPr>
        <a:xfrm>
          <a:off x="3621267" y="474549"/>
          <a:ext cx="2509675" cy="784273"/>
        </a:xfrm>
        <a:prstGeom prst="rect">
          <a:avLst/>
        </a:prstGeom>
        <a:solidFill>
          <a:schemeClr val="bg1">
            <a:alpha val="4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215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Relax your efforts when employment is </a:t>
          </a:r>
          <a:r>
            <a:rPr lang="en-US" sz="1300" b="1" kern="1200"/>
            <a:t>high</a:t>
          </a:r>
          <a:r>
            <a:rPr lang="en-US" sz="1300" kern="1200"/>
            <a:t>.</a:t>
          </a:r>
        </a:p>
      </dsp:txBody>
      <dsp:txXfrm>
        <a:off x="3621267" y="474549"/>
        <a:ext cx="2509675" cy="784273"/>
      </dsp:txXfrm>
    </dsp:sp>
    <dsp:sp modelId="{E76A3923-0064-4453-B9E5-A50AD7C2F61D}">
      <dsp:nvSpPr>
        <dsp:cNvPr id="0" name=""/>
        <dsp:cNvSpPr/>
      </dsp:nvSpPr>
      <dsp:spPr>
        <a:xfrm>
          <a:off x="3297248" y="164493"/>
          <a:ext cx="799968" cy="119995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6947" t="10328" r="-16947" b="10328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D1256-8B76-44A5-B075-EC63120B02FF}">
      <dsp:nvSpPr>
        <dsp:cNvPr id="0" name=""/>
        <dsp:cNvSpPr/>
      </dsp:nvSpPr>
      <dsp:spPr>
        <a:xfrm>
          <a:off x="663010" y="1893820"/>
          <a:ext cx="2509675" cy="784273"/>
        </a:xfrm>
        <a:prstGeom prst="rect">
          <a:avLst/>
        </a:prstGeom>
        <a:solidFill>
          <a:schemeClr val="bg1">
            <a:alpha val="4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215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Return to previous customers who were receptive to marketing.</a:t>
          </a:r>
        </a:p>
      </dsp:txBody>
      <dsp:txXfrm>
        <a:off x="663010" y="1893820"/>
        <a:ext cx="2509675" cy="784273"/>
      </dsp:txXfrm>
    </dsp:sp>
    <dsp:sp modelId="{E7182610-485D-43FA-8196-4A2F93601ABA}">
      <dsp:nvSpPr>
        <dsp:cNvPr id="0" name=""/>
        <dsp:cNvSpPr/>
      </dsp:nvSpPr>
      <dsp:spPr>
        <a:xfrm>
          <a:off x="399101" y="1635491"/>
          <a:ext cx="748077" cy="1122124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6947" t="5369" r="-16947" b="5369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9FD5AA-CDFE-48F2-A31A-58D083BD11E0}">
      <dsp:nvSpPr>
        <dsp:cNvPr id="0" name=""/>
        <dsp:cNvSpPr/>
      </dsp:nvSpPr>
      <dsp:spPr>
        <a:xfrm>
          <a:off x="3584638" y="1893820"/>
          <a:ext cx="2509675" cy="784273"/>
        </a:xfrm>
        <a:prstGeom prst="rect">
          <a:avLst/>
        </a:prstGeom>
        <a:solidFill>
          <a:schemeClr val="bg1">
            <a:alpha val="4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215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Put less energy into summer marketing.</a:t>
          </a:r>
        </a:p>
      </dsp:txBody>
      <dsp:txXfrm>
        <a:off x="3584638" y="1893820"/>
        <a:ext cx="2509675" cy="784273"/>
      </dsp:txXfrm>
    </dsp:sp>
    <dsp:sp modelId="{CC511EED-8D3D-4234-9CBE-9A4C5FF5142B}">
      <dsp:nvSpPr>
        <dsp:cNvPr id="0" name=""/>
        <dsp:cNvSpPr/>
      </dsp:nvSpPr>
      <dsp:spPr>
        <a:xfrm>
          <a:off x="3236854" y="1407542"/>
          <a:ext cx="839034" cy="1258543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69" t="15393" r="-2069" b="15393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C12B76-F638-4602-A9AB-069E6599D889}">
      <dsp:nvSpPr>
        <dsp:cNvPr id="0" name=""/>
        <dsp:cNvSpPr/>
      </dsp:nvSpPr>
      <dsp:spPr>
        <a:xfrm>
          <a:off x="2117786" y="3155793"/>
          <a:ext cx="2509675" cy="784273"/>
        </a:xfrm>
        <a:prstGeom prst="rect">
          <a:avLst/>
        </a:prstGeom>
        <a:solidFill>
          <a:schemeClr val="bg1">
            <a:alpha val="4000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215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Focus on cell-users rather than landline-users.</a:t>
          </a:r>
        </a:p>
      </dsp:txBody>
      <dsp:txXfrm>
        <a:off x="2117786" y="3155793"/>
        <a:ext cx="2509675" cy="784273"/>
      </dsp:txXfrm>
    </dsp:sp>
    <dsp:sp modelId="{FF702424-3A2E-4CF0-9A42-0FDEE8362F06}">
      <dsp:nvSpPr>
        <dsp:cNvPr id="0" name=""/>
        <dsp:cNvSpPr/>
      </dsp:nvSpPr>
      <dsp:spPr>
        <a:xfrm>
          <a:off x="1925749" y="2911307"/>
          <a:ext cx="723927" cy="1085891"/>
        </a:xfrm>
        <a:prstGeom prst="rect">
          <a:avLst/>
        </a:prstGeom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069" t="15287" r="-2069" b="15287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3F0D0-F4B5-4C65-9BCC-847D54B05F75}">
      <dsp:nvSpPr>
        <dsp:cNvPr id="0" name=""/>
        <dsp:cNvSpPr/>
      </dsp:nvSpPr>
      <dsp:spPr>
        <a:xfrm>
          <a:off x="569" y="292667"/>
          <a:ext cx="1332086" cy="6660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 models of different types</a:t>
          </a:r>
        </a:p>
      </dsp:txBody>
      <dsp:txXfrm>
        <a:off x="20077" y="312175"/>
        <a:ext cx="1293070" cy="627027"/>
      </dsp:txXfrm>
    </dsp:sp>
    <dsp:sp modelId="{CF173D56-6163-4A07-93A6-28285DA6AB2B}">
      <dsp:nvSpPr>
        <dsp:cNvPr id="0" name=""/>
        <dsp:cNvSpPr/>
      </dsp:nvSpPr>
      <dsp:spPr>
        <a:xfrm>
          <a:off x="133777" y="958710"/>
          <a:ext cx="133208" cy="49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32"/>
              </a:lnTo>
              <a:lnTo>
                <a:pt x="133208" y="499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E48D-5518-4396-BCAB-173458283E4A}">
      <dsp:nvSpPr>
        <dsp:cNvPr id="0" name=""/>
        <dsp:cNvSpPr/>
      </dsp:nvSpPr>
      <dsp:spPr>
        <a:xfrm>
          <a:off x="266986" y="1125221"/>
          <a:ext cx="1065668" cy="66604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Random Forest Classifier</a:t>
          </a:r>
        </a:p>
      </dsp:txBody>
      <dsp:txXfrm>
        <a:off x="286494" y="1144729"/>
        <a:ext cx="1026652" cy="627027"/>
      </dsp:txXfrm>
    </dsp:sp>
    <dsp:sp modelId="{D98D992C-AF2B-4E08-AB05-B0A9D61BF92A}">
      <dsp:nvSpPr>
        <dsp:cNvPr id="0" name=""/>
        <dsp:cNvSpPr/>
      </dsp:nvSpPr>
      <dsp:spPr>
        <a:xfrm>
          <a:off x="133777" y="958710"/>
          <a:ext cx="133208" cy="1332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86"/>
              </a:lnTo>
              <a:lnTo>
                <a:pt x="133208" y="133208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AD5B7-5F71-41AF-A327-22C5120A0CD1}">
      <dsp:nvSpPr>
        <dsp:cNvPr id="0" name=""/>
        <dsp:cNvSpPr/>
      </dsp:nvSpPr>
      <dsp:spPr>
        <a:xfrm>
          <a:off x="266986" y="1957775"/>
          <a:ext cx="1065668" cy="66604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Linear Support Vector Classification</a:t>
          </a:r>
        </a:p>
      </dsp:txBody>
      <dsp:txXfrm>
        <a:off x="286494" y="1977283"/>
        <a:ext cx="1026652" cy="627027"/>
      </dsp:txXfrm>
    </dsp:sp>
    <dsp:sp modelId="{CC82BFB9-C65E-4CE6-97C2-0199202F0CBD}">
      <dsp:nvSpPr>
        <dsp:cNvPr id="0" name=""/>
        <dsp:cNvSpPr/>
      </dsp:nvSpPr>
      <dsp:spPr>
        <a:xfrm>
          <a:off x="133777" y="958710"/>
          <a:ext cx="133208" cy="2164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639"/>
              </a:lnTo>
              <a:lnTo>
                <a:pt x="133208" y="216463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2B012-8E55-4439-91DA-83AB195AB95F}">
      <dsp:nvSpPr>
        <dsp:cNvPr id="0" name=""/>
        <dsp:cNvSpPr/>
      </dsp:nvSpPr>
      <dsp:spPr>
        <a:xfrm>
          <a:off x="266986" y="2790329"/>
          <a:ext cx="1065668" cy="66604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 Neighbors Classification</a:t>
          </a:r>
        </a:p>
      </dsp:txBody>
      <dsp:txXfrm>
        <a:off x="286494" y="2809837"/>
        <a:ext cx="1026652" cy="627027"/>
      </dsp:txXfrm>
    </dsp:sp>
    <dsp:sp modelId="{33ACE9B7-32F6-4967-90D1-85BAADBDB24B}">
      <dsp:nvSpPr>
        <dsp:cNvPr id="0" name=""/>
        <dsp:cNvSpPr/>
      </dsp:nvSpPr>
      <dsp:spPr>
        <a:xfrm>
          <a:off x="1665676" y="292667"/>
          <a:ext cx="1332086" cy="6660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data by date</a:t>
          </a:r>
        </a:p>
      </dsp:txBody>
      <dsp:txXfrm>
        <a:off x="1685184" y="312175"/>
        <a:ext cx="1293070" cy="627027"/>
      </dsp:txXfrm>
    </dsp:sp>
    <dsp:sp modelId="{1F67743F-9BDA-4408-A8A7-BFEEE3C33995}">
      <dsp:nvSpPr>
        <dsp:cNvPr id="0" name=""/>
        <dsp:cNvSpPr/>
      </dsp:nvSpPr>
      <dsp:spPr>
        <a:xfrm>
          <a:off x="1798885" y="958710"/>
          <a:ext cx="133208" cy="49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32"/>
              </a:lnTo>
              <a:lnTo>
                <a:pt x="133208" y="499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F7A89-E77E-4B7E-9951-49505C674785}">
      <dsp:nvSpPr>
        <dsp:cNvPr id="0" name=""/>
        <dsp:cNvSpPr/>
      </dsp:nvSpPr>
      <dsp:spPr>
        <a:xfrm>
          <a:off x="1932094" y="1125221"/>
          <a:ext cx="1065668" cy="66604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 on early-period</a:t>
          </a:r>
        </a:p>
      </dsp:txBody>
      <dsp:txXfrm>
        <a:off x="1951602" y="1144729"/>
        <a:ext cx="1026652" cy="627027"/>
      </dsp:txXfrm>
    </dsp:sp>
    <dsp:sp modelId="{699C5D44-1C84-45D6-B01B-7BBEEAABA9F0}">
      <dsp:nvSpPr>
        <dsp:cNvPr id="0" name=""/>
        <dsp:cNvSpPr/>
      </dsp:nvSpPr>
      <dsp:spPr>
        <a:xfrm>
          <a:off x="1798885" y="958710"/>
          <a:ext cx="133208" cy="1332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86"/>
              </a:lnTo>
              <a:lnTo>
                <a:pt x="133208" y="133208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964BE-562D-4D94-92D6-7418A86DA261}">
      <dsp:nvSpPr>
        <dsp:cNvPr id="0" name=""/>
        <dsp:cNvSpPr/>
      </dsp:nvSpPr>
      <dsp:spPr>
        <a:xfrm>
          <a:off x="1932094" y="1957775"/>
          <a:ext cx="1065668" cy="66604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 on late-period</a:t>
          </a:r>
        </a:p>
      </dsp:txBody>
      <dsp:txXfrm>
        <a:off x="1951602" y="1977283"/>
        <a:ext cx="1026652" cy="627027"/>
      </dsp:txXfrm>
    </dsp:sp>
    <dsp:sp modelId="{9DC5A5DC-707A-4D89-9A97-FDC9EDC886A6}">
      <dsp:nvSpPr>
        <dsp:cNvPr id="0" name=""/>
        <dsp:cNvSpPr/>
      </dsp:nvSpPr>
      <dsp:spPr>
        <a:xfrm>
          <a:off x="3330784" y="292667"/>
          <a:ext cx="1332086" cy="6660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Join with other datasets</a:t>
          </a:r>
        </a:p>
      </dsp:txBody>
      <dsp:txXfrm>
        <a:off x="3350292" y="312175"/>
        <a:ext cx="1293070" cy="627027"/>
      </dsp:txXfrm>
    </dsp:sp>
    <dsp:sp modelId="{58651528-764F-4AD1-8E82-AC7DADCAFAC2}">
      <dsp:nvSpPr>
        <dsp:cNvPr id="0" name=""/>
        <dsp:cNvSpPr/>
      </dsp:nvSpPr>
      <dsp:spPr>
        <a:xfrm>
          <a:off x="3463993" y="958710"/>
          <a:ext cx="133208" cy="49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32"/>
              </a:lnTo>
              <a:lnTo>
                <a:pt x="133208" y="4995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1CCF0-A26C-45CD-A235-E568F9E8A989}">
      <dsp:nvSpPr>
        <dsp:cNvPr id="0" name=""/>
        <dsp:cNvSpPr/>
      </dsp:nvSpPr>
      <dsp:spPr>
        <a:xfrm>
          <a:off x="3597201" y="1125221"/>
          <a:ext cx="1065668" cy="66604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Engineer new features</a:t>
          </a:r>
        </a:p>
      </dsp:txBody>
      <dsp:txXfrm>
        <a:off x="3616709" y="1144729"/>
        <a:ext cx="1026652" cy="627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4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Coat_of_arms_of_the_Kingdom_of_Portugal_(Enciclopedie_Diderot).svg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uribor-rates.eu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1.svg"/><Relationship Id="rId4" Type="http://schemas.openxmlformats.org/officeDocument/2006/relationships/diagramData" Target="../diagrams/data2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Bank telemarketing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Nick Gigliotti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C3EF61B-6B6B-42FF-9D38-42176433C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91" y="-714822"/>
            <a:ext cx="4328248" cy="43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F5712-9A8D-4198-8606-C182CC4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4"/>
            <a:ext cx="2312480" cy="9254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Relax in the Summer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D437B-ED4F-4DE1-A9C2-5A599F55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1801" y="1675430"/>
            <a:ext cx="2312479" cy="4328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has the highest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the lowest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conversion rate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also has by far the most data points of any month, at nearly 14,000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summer months in general have the highest representation in the dataset</a:t>
            </a:r>
          </a:p>
          <a:p>
            <a:pPr marL="0">
              <a:lnSpc>
                <a:spcPct val="100000"/>
              </a:lnSpc>
            </a:pP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Put less energy into summer marketing.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C99A61-EC14-4986-8361-7356844A0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128" y="651297"/>
            <a:ext cx="72390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729B-9DB9-4E98-8033-34BC94E7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18" y="642594"/>
            <a:ext cx="10159782" cy="1371600"/>
          </a:xfrm>
        </p:spPr>
        <p:txBody>
          <a:bodyPr>
            <a:normAutofit/>
          </a:bodyPr>
          <a:lstStyle/>
          <a:p>
            <a:r>
              <a:rPr lang="en-US" sz="4000" dirty="0"/>
              <a:t>Recommendations Recap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B3DA68F-D289-4D19-B9BE-BBA295899BD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0929833"/>
              </p:ext>
            </p:extLst>
          </p:nvPr>
        </p:nvGraphicFramePr>
        <p:xfrm>
          <a:off x="1066800" y="1665357"/>
          <a:ext cx="6553211" cy="4069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Content Placeholder 11" descr="Logo, company name&#10;&#10;Description automatically generated">
            <a:extLst>
              <a:ext uri="{FF2B5EF4-FFF2-40B4-BE49-F238E27FC236}">
                <a16:creationId xmlns:a16="http://schemas.microsoft.com/office/drawing/2014/main" id="{C22F1F35-792D-4BE7-B595-2FB208177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664546" y="941361"/>
            <a:ext cx="3460654" cy="3460654"/>
          </a:xfrm>
        </p:spPr>
      </p:pic>
    </p:spTree>
    <p:extLst>
      <p:ext uri="{BB962C8B-B14F-4D97-AF65-F5344CB8AC3E}">
        <p14:creationId xmlns:p14="http://schemas.microsoft.com/office/powerpoint/2010/main" val="4349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2AA1-2481-4624-8FB9-4C36EA1C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More Models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5632E9-F50D-4E33-8137-95DF197E9E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3123771"/>
              </p:ext>
            </p:extLst>
          </p:nvPr>
        </p:nvGraphicFramePr>
        <p:xfrm>
          <a:off x="1231628" y="1688011"/>
          <a:ext cx="4663440" cy="374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Abacus with solid fill">
            <a:extLst>
              <a:ext uri="{FF2B5EF4-FFF2-40B4-BE49-F238E27FC236}">
                <a16:creationId xmlns:a16="http://schemas.microsoft.com/office/drawing/2014/main" id="{07E55579-313E-4C10-BDD3-581C23BE29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0488" y="1436617"/>
            <a:ext cx="3984766" cy="39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311747-798A-4106-A555-042873E9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609" y="3430880"/>
            <a:ext cx="4288783" cy="158650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pic>
        <p:nvPicPr>
          <p:cNvPr id="10" name="Graphic 9" descr="Wave Gesture with solid fill">
            <a:extLst>
              <a:ext uri="{FF2B5EF4-FFF2-40B4-BE49-F238E27FC236}">
                <a16:creationId xmlns:a16="http://schemas.microsoft.com/office/drawing/2014/main" id="{B8A9E409-2557-4B45-A077-39A1E76B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1565" y="1528073"/>
            <a:ext cx="2188870" cy="21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Problem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90638"/>
              </p:ext>
            </p:extLst>
          </p:nvPr>
        </p:nvGraphicFramePr>
        <p:xfrm>
          <a:off x="1768459" y="3273171"/>
          <a:ext cx="8655078" cy="2686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4FD047-746A-4AD9-A575-68CA19CA49CD}"/>
              </a:ext>
            </a:extLst>
          </p:cNvPr>
          <p:cNvSpPr txBox="1"/>
          <p:nvPr/>
        </p:nvSpPr>
        <p:spPr>
          <a:xfrm>
            <a:off x="1979563" y="1864120"/>
            <a:ext cx="823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Banco de Portugal hired me to develop an accurate </a:t>
            </a:r>
            <a:r>
              <a:rPr lang="en-US" b="1" dirty="0"/>
              <a:t>predictive model</a:t>
            </a:r>
            <a:r>
              <a:rPr lang="en-US" dirty="0"/>
              <a:t> to predict which customers are likely to invest in a term deposit as a result of telemarking.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D902-98E0-41B2-82EB-55EE70EA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055A-6B64-4D88-BF3C-5D1662E8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6911"/>
            <a:ext cx="7583704" cy="4006132"/>
          </a:xfrm>
        </p:spPr>
        <p:txBody>
          <a:bodyPr numCol="1"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1700" dirty="0"/>
              <a:t>Bank telemarketing dataset</a:t>
            </a:r>
          </a:p>
          <a:p>
            <a:pPr>
              <a:buClr>
                <a:schemeClr val="tx1"/>
              </a:buClr>
            </a:pPr>
            <a:r>
              <a:rPr lang="en-US" sz="1700" dirty="0"/>
              <a:t>Collected by an </a:t>
            </a:r>
            <a:r>
              <a:rPr lang="en-US" sz="1700" b="1" dirty="0"/>
              <a:t>anonymous</a:t>
            </a:r>
            <a:r>
              <a:rPr lang="en-US" sz="1700" dirty="0"/>
              <a:t> Portuguese retail bank</a:t>
            </a:r>
          </a:p>
          <a:p>
            <a:pPr>
              <a:buClr>
                <a:schemeClr val="tx1"/>
              </a:buClr>
            </a:pPr>
            <a:r>
              <a:rPr lang="en-US" sz="1700" dirty="0"/>
              <a:t>Publicly available on the </a:t>
            </a:r>
            <a:r>
              <a:rPr lang="en-US" sz="1700" b="0" i="0" u="none" strike="noStrike" dirty="0">
                <a:effectLst/>
                <a:hlinkClick r:id="rId2"/>
              </a:rPr>
              <a:t>UCI Machine Learning Repository</a:t>
            </a:r>
            <a:endParaRPr lang="en-US" sz="1700" b="0" i="0" u="none" strike="noStrike" dirty="0">
              <a:effectLst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1700" b="0" i="0" u="none" strike="noStrike" dirty="0">
                <a:effectLst/>
              </a:rPr>
              <a:t>Compiled in 2014 by:</a:t>
            </a:r>
          </a:p>
          <a:p>
            <a:pPr lvl="2">
              <a:lnSpc>
                <a:spcPct val="120000"/>
              </a:lnSpc>
              <a:buClr>
                <a:schemeClr val="tx1"/>
              </a:buClr>
            </a:pPr>
            <a:r>
              <a:rPr lang="en-US" sz="1700" dirty="0" err="1"/>
              <a:t>Sérgio</a:t>
            </a:r>
            <a:r>
              <a:rPr lang="en-US" sz="1700" dirty="0"/>
              <a:t> Moro (ISCTE-IUL), </a:t>
            </a:r>
          </a:p>
          <a:p>
            <a:pPr lvl="2">
              <a:lnSpc>
                <a:spcPct val="120000"/>
              </a:lnSpc>
              <a:buClr>
                <a:schemeClr val="tx1"/>
              </a:buClr>
            </a:pPr>
            <a:r>
              <a:rPr lang="en-US" sz="1700" dirty="0"/>
              <a:t>Paulo Cortez (Univ. Minho) </a:t>
            </a:r>
          </a:p>
          <a:p>
            <a:pPr lvl="2">
              <a:lnSpc>
                <a:spcPct val="120000"/>
              </a:lnSpc>
              <a:buClr>
                <a:schemeClr val="tx1"/>
              </a:buClr>
            </a:pPr>
            <a:r>
              <a:rPr lang="en-US" sz="1700" dirty="0"/>
              <a:t>Paulo Rita (ISCTE-IUL)</a:t>
            </a:r>
          </a:p>
          <a:p>
            <a:pPr>
              <a:buClr>
                <a:schemeClr val="tx1"/>
              </a:buClr>
            </a:pPr>
            <a:r>
              <a:rPr lang="en-US" sz="1700" dirty="0"/>
              <a:t>Collected from May 2008 to November 2010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1700" dirty="0"/>
              <a:t>Date is not provided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1700" dirty="0"/>
              <a:t>Samples are ordered by date (nevertheless)</a:t>
            </a:r>
          </a:p>
          <a:p>
            <a:pPr>
              <a:buClr>
                <a:schemeClr val="tx1"/>
              </a:buClr>
            </a:pPr>
            <a:r>
              <a:rPr lang="en-US" sz="1700" dirty="0"/>
              <a:t>Originally contains 21 features and 41k samples</a:t>
            </a:r>
          </a:p>
          <a:p>
            <a:pPr>
              <a:buClr>
                <a:schemeClr val="tx1"/>
              </a:buClr>
            </a:pPr>
            <a:r>
              <a:rPr lang="en-US" sz="1700" dirty="0"/>
              <a:t>Roughly two thirds categorical and one third numeric</a:t>
            </a:r>
          </a:p>
          <a:p>
            <a:pPr>
              <a:buClr>
                <a:schemeClr val="tx1"/>
              </a:buClr>
            </a:pPr>
            <a:r>
              <a:rPr lang="en-US" sz="1700" dirty="0"/>
              <a:t>Supplemented with economic context indicators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1700" dirty="0"/>
              <a:t>Sourced from Banco de Portugal</a:t>
            </a:r>
          </a:p>
        </p:txBody>
      </p:sp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D233D854-7975-47BA-B713-D3C12736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518" y="1484058"/>
            <a:ext cx="3278292" cy="38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6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9D4C-61AE-400E-8BB8-1EC0BAFA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Explanations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6E2160-69D8-4815-8341-A261D64438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1972942"/>
            <a:ext cx="10058400" cy="399937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Information</a:t>
            </a:r>
          </a:p>
          <a:p>
            <a:pPr lvl="1"/>
            <a:r>
              <a:rPr lang="en-US" i="1" dirty="0"/>
              <a:t>age</a:t>
            </a:r>
            <a:r>
              <a:rPr lang="en-US" dirty="0"/>
              <a:t> — years</a:t>
            </a:r>
          </a:p>
          <a:p>
            <a:pPr lvl="1"/>
            <a:r>
              <a:rPr lang="en-US" i="1" dirty="0"/>
              <a:t>job</a:t>
            </a:r>
            <a:r>
              <a:rPr lang="en-US" dirty="0"/>
              <a:t> — type of job</a:t>
            </a:r>
          </a:p>
          <a:p>
            <a:pPr lvl="1"/>
            <a:r>
              <a:rPr lang="en-US" i="1" dirty="0"/>
              <a:t>marital</a:t>
            </a:r>
            <a:r>
              <a:rPr lang="en-US" dirty="0"/>
              <a:t> — marital status</a:t>
            </a:r>
          </a:p>
          <a:p>
            <a:pPr lvl="1"/>
            <a:r>
              <a:rPr lang="en-US" i="1" dirty="0"/>
              <a:t>education</a:t>
            </a:r>
            <a:r>
              <a:rPr lang="en-US" dirty="0"/>
              <a:t> — level of education</a:t>
            </a:r>
          </a:p>
          <a:p>
            <a:pPr lvl="1"/>
            <a:r>
              <a:rPr lang="en-US" i="1" dirty="0"/>
              <a:t>housing</a:t>
            </a:r>
            <a:r>
              <a:rPr lang="en-US" dirty="0"/>
              <a:t> — has housing loan</a:t>
            </a:r>
          </a:p>
          <a:p>
            <a:pPr lvl="1"/>
            <a:r>
              <a:rPr lang="en-US" i="1" dirty="0"/>
              <a:t>loan</a:t>
            </a:r>
            <a:r>
              <a:rPr lang="en-US" dirty="0"/>
              <a:t> — has personal loan</a:t>
            </a:r>
          </a:p>
          <a:p>
            <a:r>
              <a:rPr lang="en-US" dirty="0"/>
              <a:t>Current Campaign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err="1"/>
              <a:t>contact_cellular</a:t>
            </a:r>
            <a:r>
              <a:rPr lang="en-US" dirty="0"/>
              <a:t>— last contact was on cellular (vs. landline)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err="1"/>
              <a:t>contact_month</a:t>
            </a:r>
            <a:r>
              <a:rPr lang="en-US" i="1" dirty="0"/>
              <a:t> </a:t>
            </a:r>
            <a:r>
              <a:rPr lang="en-US" dirty="0"/>
              <a:t>— month of  last contact</a:t>
            </a:r>
          </a:p>
          <a:p>
            <a:pPr lvl="1"/>
            <a:r>
              <a:rPr lang="en-US" i="1" dirty="0" err="1"/>
              <a:t>contact_weekday</a:t>
            </a:r>
            <a:r>
              <a:rPr lang="en-US" i="1" dirty="0"/>
              <a:t> </a:t>
            </a:r>
            <a:r>
              <a:rPr lang="en-US" dirty="0"/>
              <a:t>— weekday of  last contact</a:t>
            </a:r>
          </a:p>
          <a:p>
            <a:pPr lvl="1"/>
            <a:r>
              <a:rPr lang="en-US" i="1" dirty="0" err="1"/>
              <a:t>contact_duration</a:t>
            </a:r>
            <a:r>
              <a:rPr lang="en-US" i="1" dirty="0"/>
              <a:t> </a:t>
            </a:r>
            <a:r>
              <a:rPr lang="en-US" dirty="0"/>
              <a:t>— duration of last contact in seconds</a:t>
            </a:r>
          </a:p>
          <a:p>
            <a:pPr lvl="1"/>
            <a:r>
              <a:rPr lang="en-US" i="1" dirty="0" err="1"/>
              <a:t>contact_count</a:t>
            </a:r>
            <a:r>
              <a:rPr lang="en-US" i="1" dirty="0"/>
              <a:t> </a:t>
            </a:r>
            <a:r>
              <a:rPr lang="en-US" dirty="0"/>
              <a:t>— total number of contacts during this campaign</a:t>
            </a:r>
          </a:p>
          <a:p>
            <a:pPr lvl="1"/>
            <a:r>
              <a:rPr lang="en-US" i="1" dirty="0"/>
              <a:t>invested</a:t>
            </a:r>
            <a:r>
              <a:rPr lang="en-US" dirty="0"/>
              <a:t> — invested in a term deposit (target variable)</a:t>
            </a:r>
          </a:p>
          <a:p>
            <a:r>
              <a:rPr lang="en-US" dirty="0"/>
              <a:t>Previous Campaigns</a:t>
            </a:r>
          </a:p>
          <a:p>
            <a:pPr lvl="1"/>
            <a:r>
              <a:rPr lang="en-US" i="1" dirty="0" err="1"/>
              <a:t>prev_contact</a:t>
            </a:r>
            <a:r>
              <a:rPr lang="en-US" i="1" dirty="0"/>
              <a:t> </a:t>
            </a:r>
            <a:r>
              <a:rPr lang="en-US" dirty="0"/>
              <a:t>— contacted at least once before current campaign</a:t>
            </a:r>
          </a:p>
          <a:p>
            <a:pPr lvl="1"/>
            <a:r>
              <a:rPr lang="en-US" i="1" dirty="0" err="1"/>
              <a:t>recent_prev_contact</a:t>
            </a:r>
            <a:r>
              <a:rPr lang="en-US" dirty="0"/>
              <a:t>— 7 days or less since contact during previous campaign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err="1"/>
              <a:t>prev_success</a:t>
            </a:r>
            <a:r>
              <a:rPr lang="en-US" i="1" dirty="0"/>
              <a:t> </a:t>
            </a:r>
            <a:r>
              <a:rPr lang="en-US" dirty="0"/>
              <a:t>— previous campaign resulted in a sale</a:t>
            </a:r>
          </a:p>
          <a:p>
            <a:pPr lvl="1"/>
            <a:r>
              <a:rPr lang="en-US" i="1" dirty="0" err="1"/>
              <a:t>prev_failure</a:t>
            </a:r>
            <a:r>
              <a:rPr lang="en-US" dirty="0"/>
              <a:t>— previous campaign resulted in no sale</a:t>
            </a:r>
          </a:p>
          <a:p>
            <a:r>
              <a:rPr lang="en-US" dirty="0"/>
              <a:t>Economic Context</a:t>
            </a:r>
          </a:p>
          <a:p>
            <a:pPr lvl="1"/>
            <a:r>
              <a:rPr lang="en-US" i="1" dirty="0" err="1"/>
              <a:t>emp_var_rate</a:t>
            </a:r>
            <a:r>
              <a:rPr lang="en-US" i="1" dirty="0"/>
              <a:t> </a:t>
            </a:r>
            <a:r>
              <a:rPr lang="en-US" dirty="0"/>
              <a:t>— employment variation rate (quarterly indicator)</a:t>
            </a:r>
          </a:p>
          <a:p>
            <a:pPr lvl="1"/>
            <a:r>
              <a:rPr lang="en-US" i="1" dirty="0" err="1"/>
              <a:t>cons_price_idx</a:t>
            </a:r>
            <a:r>
              <a:rPr lang="en-US" i="1" dirty="0"/>
              <a:t> </a:t>
            </a:r>
            <a:r>
              <a:rPr lang="en-US" dirty="0"/>
              <a:t>— consumer price index (monthly indicator)</a:t>
            </a:r>
          </a:p>
          <a:p>
            <a:pPr lvl="1"/>
            <a:r>
              <a:rPr lang="en-US" i="1" dirty="0" err="1"/>
              <a:t>cons_conf_idx</a:t>
            </a:r>
            <a:r>
              <a:rPr lang="en-US" i="1" dirty="0"/>
              <a:t> </a:t>
            </a:r>
            <a:r>
              <a:rPr lang="en-US" dirty="0"/>
              <a:t>— consumer confidence index (monthly indicator)</a:t>
            </a:r>
          </a:p>
          <a:p>
            <a:pPr lvl="1"/>
            <a:r>
              <a:rPr lang="en-US" i="1" dirty="0"/>
              <a:t>euribor_3m </a:t>
            </a:r>
            <a:r>
              <a:rPr lang="en-US" dirty="0"/>
              <a:t>—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Euribor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3-month rate (daily indicator)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err="1"/>
              <a:t>n_employed</a:t>
            </a:r>
            <a:r>
              <a:rPr lang="en-US" i="1" dirty="0"/>
              <a:t> </a:t>
            </a:r>
            <a:r>
              <a:rPr lang="en-US" dirty="0"/>
              <a:t>— thousands of people employed (quarterly indicator)</a:t>
            </a:r>
          </a:p>
        </p:txBody>
      </p:sp>
      <p:pic>
        <p:nvPicPr>
          <p:cNvPr id="11" name="Graphic 10" descr="Bank with solid fill">
            <a:extLst>
              <a:ext uri="{FF2B5EF4-FFF2-40B4-BE49-F238E27FC236}">
                <a16:creationId xmlns:a16="http://schemas.microsoft.com/office/drawing/2014/main" id="{E99A8BA0-FD3D-4F5C-A92B-5805D5A9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001" y="885689"/>
            <a:ext cx="1087254" cy="10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0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5126-6E06-4974-9208-1CC3457F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7B3C-51A0-44A3-98CF-E564DC4A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127" y="2014194"/>
            <a:ext cx="4696542" cy="2693550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Final Model Evaluation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Balanced accuracy: 0.72</a:t>
            </a:r>
          </a:p>
          <a:p>
            <a:pPr lvl="1"/>
            <a:r>
              <a:rPr lang="en-US" sz="1050" dirty="0"/>
              <a:t>Average of positive and negative recall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Strong diagonal</a:t>
            </a:r>
          </a:p>
        </p:txBody>
      </p:sp>
      <p:pic>
        <p:nvPicPr>
          <p:cNvPr id="6" name="Graphic 5" descr="Badge Cross outline">
            <a:extLst>
              <a:ext uri="{FF2B5EF4-FFF2-40B4-BE49-F238E27FC236}">
                <a16:creationId xmlns:a16="http://schemas.microsoft.com/office/drawing/2014/main" id="{792549FF-6FC2-4B02-85E7-DDC34F2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9453849" y="1876118"/>
            <a:ext cx="1056903" cy="1056903"/>
          </a:xfrm>
          <a:prstGeom prst="rect">
            <a:avLst/>
          </a:prstGeom>
        </p:spPr>
      </p:pic>
      <p:graphicFrame>
        <p:nvGraphicFramePr>
          <p:cNvPr id="216" name="Diagram 215">
            <a:extLst>
              <a:ext uri="{FF2B5EF4-FFF2-40B4-BE49-F238E27FC236}">
                <a16:creationId xmlns:a16="http://schemas.microsoft.com/office/drawing/2014/main" id="{A453D264-9ABC-4B3A-B9DC-70E95BB76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261342"/>
              </p:ext>
            </p:extLst>
          </p:nvPr>
        </p:nvGraphicFramePr>
        <p:xfrm>
          <a:off x="823843" y="2134534"/>
          <a:ext cx="4853759" cy="3435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527452AB-2DDF-464E-8B1A-4F221423E6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86345" y="3309402"/>
            <a:ext cx="5037481" cy="26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1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2185A-FE58-46EF-B95D-19CAFB5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217" y="514640"/>
            <a:ext cx="4737772" cy="9390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/>
              <a:t>Top Features For Prediction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1F0428-1632-4F57-A02E-43DB0107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0494" y="3350235"/>
            <a:ext cx="3381638" cy="2864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8E91B-1404-4198-9193-073ECB02FCC4}"/>
              </a:ext>
            </a:extLst>
          </p:cNvPr>
          <p:cNvSpPr txBox="1"/>
          <p:nvPr/>
        </p:nvSpPr>
        <p:spPr>
          <a:xfrm>
            <a:off x="6994783" y="1560766"/>
            <a:ext cx="4602152" cy="1463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dirty="0"/>
              <a:t>Ordered by magnitude:</a:t>
            </a:r>
          </a:p>
          <a:p>
            <a:pPr marL="445770" indent="-28575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romanLcPeriod"/>
            </a:pPr>
            <a:r>
              <a:rPr lang="en-US" sz="1000" dirty="0" err="1"/>
              <a:t>n_employed</a:t>
            </a:r>
            <a:r>
              <a:rPr lang="en-US" sz="1000" dirty="0"/>
              <a:t> — Portuguese employment count</a:t>
            </a:r>
          </a:p>
          <a:p>
            <a:pPr marL="445770" indent="-28575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romanLcPeriod"/>
            </a:pPr>
            <a:r>
              <a:rPr lang="en-US" sz="1000" dirty="0" err="1"/>
              <a:t>prev_success</a:t>
            </a:r>
            <a:r>
              <a:rPr lang="en-US" sz="1000" dirty="0"/>
              <a:t> — previous marketing campaign resulted in a sale</a:t>
            </a:r>
          </a:p>
          <a:p>
            <a:pPr marL="445770" indent="-28575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romanLcPeriod"/>
            </a:pPr>
            <a:r>
              <a:rPr lang="en-US" sz="1000" dirty="0" err="1"/>
              <a:t>contact_month_may</a:t>
            </a:r>
            <a:r>
              <a:rPr lang="en-US" sz="1000" dirty="0"/>
              <a:t> — contacted in May</a:t>
            </a:r>
          </a:p>
          <a:p>
            <a:pPr marL="445770" indent="-28575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romanLcPeriod"/>
            </a:pPr>
            <a:r>
              <a:rPr lang="en-US" sz="1000" dirty="0" err="1"/>
              <a:t>contact_cellular</a:t>
            </a:r>
            <a:r>
              <a:rPr lang="en-US" sz="1000" dirty="0"/>
              <a:t> — contacted on a cell phone as opposed to a landline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176A3F3-65A4-4B83-B2C7-21D328371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186" y="522205"/>
            <a:ext cx="4159336" cy="59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DA82A-1948-48FF-AF61-3CA713BC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543340"/>
            <a:ext cx="2312480" cy="1452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Push Hard When Employment is 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07AA2-FF0A-4554-A7E9-144D63C19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334" y="2284037"/>
            <a:ext cx="2312479" cy="371997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Undoubtedly, a very strong relationship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underlying mechanism behind this relationship is unknown to me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surprising discovery resulting from my model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conversion rate for unemployed people?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Pump resources into marketing when employment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Relax your efforts when employment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25C6F-15DC-4263-9F1F-1DC3FD1E07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658" y="882398"/>
            <a:ext cx="6647405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BB156-0657-4F0C-897D-DE67A240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Unemployed People Don’t Invest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D5EA-3197-4185-A5DF-2955646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538919"/>
            <a:ext cx="4602152" cy="35578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conversion rate for the unemployed is surprisingly high, but not that high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total sales to unemployed people is predictably low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Students and retirees have the highest average conversion rate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Administrators and technicians have the highest total sales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9FCF0B-E5C1-451A-8CD4-D2F8D8ED9F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711" y="912525"/>
            <a:ext cx="4835454" cy="5032950"/>
          </a:xfrm>
        </p:spPr>
      </p:pic>
    </p:spTree>
    <p:extLst>
      <p:ext uri="{BB962C8B-B14F-4D97-AF65-F5344CB8AC3E}">
        <p14:creationId xmlns:p14="http://schemas.microsoft.com/office/powerpoint/2010/main" val="381449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77214-098C-43FD-85FB-541E1A26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Previous Success is a Major Predictor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9AF7B45-6BF6-40D7-9D2B-2C2550B3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22" y="3466819"/>
            <a:ext cx="5211789" cy="2549303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86245DD-83CB-40AC-84DF-2B5A618F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6137" y="2303563"/>
            <a:ext cx="4602152" cy="371542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Previous success is one of the biggest predictors of future success.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Unfortunately, only about ~14% of the customers were previously contacted, and of those only ~3% made a deal.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Cell phones are more popular than landlines, but other than that its unclear why they have a relationship with conversion.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Recommendations: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Spend your energy and resources returning to previous customers who were receptive to marketing.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Focus on cell-users rather than landline-users.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3E0475-4A8F-421A-BA9A-9888FBFCA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372" y="555880"/>
            <a:ext cx="5055939" cy="26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0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{5F5CE647-2D21-49C1-AB74-69438E8304D5}tf78829772_win32</Template>
  <TotalTime>883</TotalTime>
  <Words>783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Garamond</vt:lpstr>
      <vt:lpstr>Sagona Book</vt:lpstr>
      <vt:lpstr>Sagona ExtraLight</vt:lpstr>
      <vt:lpstr>Wingdings</vt:lpstr>
      <vt:lpstr>SavonVTI</vt:lpstr>
      <vt:lpstr>Predicting Bank telemarketing Sales</vt:lpstr>
      <vt:lpstr>Business Problem</vt:lpstr>
      <vt:lpstr>Dataset</vt:lpstr>
      <vt:lpstr>Feature Explanations</vt:lpstr>
      <vt:lpstr>Methods and Model</vt:lpstr>
      <vt:lpstr>Top Features For Prediction</vt:lpstr>
      <vt:lpstr>Push Hard When Employment is Low</vt:lpstr>
      <vt:lpstr>Unemployed People Don’t Invest</vt:lpstr>
      <vt:lpstr>Previous Success is a Major Predictor</vt:lpstr>
      <vt:lpstr>Relax in the Summer</vt:lpstr>
      <vt:lpstr>Recommendations Recap</vt:lpstr>
      <vt:lpstr>Future Work: More Models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telemarketing Sales</dc:title>
  <dc:creator>Nicholas Gigliotti</dc:creator>
  <cp:lastModifiedBy>Nicholas Gigliotti</cp:lastModifiedBy>
  <cp:revision>101</cp:revision>
  <dcterms:created xsi:type="dcterms:W3CDTF">2021-06-01T08:32:44Z</dcterms:created>
  <dcterms:modified xsi:type="dcterms:W3CDTF">2021-06-10T20:33:58Z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