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6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Lorem ipsum dolor sit amet, consectetuer adipiscing elit. 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Nunc viverra imperdiet enim. Fusce est. Vivamus a tellus.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/>
      <dgm:spPr/>
      <dgm:t>
        <a:bodyPr/>
        <a:lstStyle/>
        <a:p>
          <a:r>
            <a:rPr lang="en-US" dirty="0"/>
            <a:t>02</a:t>
          </a:r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Pellentesque habitant morbi tristique senectus et netus.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/>
      <dgm:spPr/>
      <dgm:t>
        <a:bodyPr/>
        <a:lstStyle/>
        <a:p>
          <a:r>
            <a:rPr lang="en-US" dirty="0"/>
            <a:t>03</a:t>
          </a:r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Lorem ipsum dolor sit amet, consectetuer adipiscing elit. 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Nunc viverra imperdiet enim. Fusce est. Vivamus a tellus.</a:t>
          </a:r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Pellentesque habitant morbi tristique senectus et netus.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Bank telemarketing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Nick Gigliotti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C3EF61B-6B6B-42FF-9D38-42176433C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91" y="-714822"/>
            <a:ext cx="4328248" cy="43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2923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{5F5CE647-2D21-49C1-AB74-69438E8304D5}tf78829772_win32</Template>
  <TotalTime>40</TotalTime>
  <Words>42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Garamond</vt:lpstr>
      <vt:lpstr>Sagona Book</vt:lpstr>
      <vt:lpstr>Sagona ExtraLight</vt:lpstr>
      <vt:lpstr>SavonVTI</vt:lpstr>
      <vt:lpstr>Predicting Bank telemarketing Sales</vt:lpstr>
      <vt:lpstr>Title Lorem Ipsum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telemarketing Sales</dc:title>
  <dc:creator>Nicholas Gigliotti</dc:creator>
  <cp:lastModifiedBy>Nicholas Gigliotti</cp:lastModifiedBy>
  <cp:revision>2</cp:revision>
  <dcterms:created xsi:type="dcterms:W3CDTF">2021-06-01T08:32:44Z</dcterms:created>
  <dcterms:modified xsi:type="dcterms:W3CDTF">2021-06-01T09:13:05Z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