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162" d="100"/>
          <a:sy n="162" d="100"/>
        </p:scale>
        <p:origin x="10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2017</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2018</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2019</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2019</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Twitter Sentiment Classification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Nick Gigliotti</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Title Lorem Ipsum Dolor</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7314397"/>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Floral flourish</Template>
  <TotalTime>948</TotalTime>
  <Words>27</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Avenir Next LT Pro</vt:lpstr>
      <vt:lpstr>Avenir Next LT Pro Light</vt:lpstr>
      <vt:lpstr>Garamond</vt:lpstr>
      <vt:lpstr>SavonVTI</vt:lpstr>
      <vt:lpstr>Twitter Sentiment Classification</vt:lpstr>
      <vt:lpstr>Title Lorem Ipsum Dolor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Classification</dc:title>
  <dc:creator>Nicholas Gigliotti</dc:creator>
  <cp:lastModifiedBy>Nicholas Gigliotti</cp:lastModifiedBy>
  <cp:revision>2</cp:revision>
  <dcterms:created xsi:type="dcterms:W3CDTF">2021-06-29T18:28:34Z</dcterms:created>
  <dcterms:modified xsi:type="dcterms:W3CDTF">2021-06-30T10:16:52Z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