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  <p:sldMasterId id="2147483691" r:id="rId3"/>
  </p:sldMasterIdLst>
  <p:sldIdLst>
    <p:sldId id="257" r:id="rId4"/>
    <p:sldId id="268" r:id="rId5"/>
    <p:sldId id="269" r:id="rId6"/>
    <p:sldId id="270" r:id="rId7"/>
    <p:sldId id="267" r:id="rId8"/>
    <p:sldId id="266" r:id="rId9"/>
    <p:sldId id="271" r:id="rId10"/>
    <p:sldId id="25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350">
                <a:latin typeface="+mj-lt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" y="699412"/>
            <a:ext cx="2176514" cy="6397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2655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0" name="직사각형 9"/>
          <p:cNvSpPr/>
          <p:nvPr/>
        </p:nvSpPr>
        <p:spPr>
          <a:xfrm>
            <a:off x="-3174" y="13636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9189502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3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5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77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3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93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0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34B5-12BD-41BB-80A3-BF836E3DE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2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00FF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215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5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78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43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40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82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21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92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39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4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92488" cy="5544616"/>
          </a:xfrm>
        </p:spPr>
        <p:txBody>
          <a:bodyPr/>
          <a:lstStyle>
            <a:lvl1pPr>
              <a:buClr>
                <a:srgbClr val="0000FF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908720"/>
            <a:ext cx="4419600" cy="5415880"/>
          </a:xfrm>
        </p:spPr>
        <p:txBody>
          <a:bodyPr/>
          <a:lstStyle>
            <a:lvl1pPr>
              <a:buClr>
                <a:srgbClr val="0000FF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12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1760" y="4077072"/>
            <a:ext cx="6400800" cy="1752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1350">
                <a:latin typeface="+mj-lt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95536" y="1844824"/>
            <a:ext cx="8458200" cy="1752600"/>
          </a:xfrm>
        </p:spPr>
        <p:txBody>
          <a:bodyPr/>
          <a:lstStyle>
            <a:lvl1pPr algn="r">
              <a:defRPr sz="24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0508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600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1" y="579655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</a:rPr>
              <a:t>THANK YOU!!</a:t>
            </a:r>
            <a:endParaRPr lang="ko-KR" altLang="en-US" sz="2400" b="1" dirty="0">
              <a:latin typeface="+mj-lt"/>
            </a:endParaRPr>
          </a:p>
        </p:txBody>
      </p:sp>
      <p:pic>
        <p:nvPicPr>
          <p:cNvPr id="4099" name="Picture 3" descr="D:\연구실관련\11. 각종양식\템플릿 - 발표 자료 템플릿\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7" y="1052736"/>
            <a:ext cx="3168352" cy="47459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2262" y="199275"/>
            <a:ext cx="20882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Arial" charset="0"/>
                <a:ea typeface="휴먼모음T" pitchFamily="18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 b="1">
                <a:latin typeface="Arial" charset="0"/>
                <a:ea typeface="휴먼모음T" pitchFamily="18" charset="-127"/>
              </a:defRPr>
            </a:lvl9pPr>
          </a:lstStyle>
          <a:p>
            <a:pPr lvl="0"/>
            <a:r>
              <a:rPr lang="en-US" altLang="ko-KR" sz="1800" dirty="0"/>
              <a:t>Q&amp;A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82843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2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2126" y="6597352"/>
            <a:ext cx="889000" cy="2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25">
                <a:latin typeface="+mj-lt"/>
                <a:ea typeface="굴림" pitchFamily="50" charset="-127"/>
              </a:defRPr>
            </a:lvl1pPr>
          </a:lstStyle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867600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720"/>
            <a:ext cx="881208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50" y="54745"/>
            <a:ext cx="792770" cy="8294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769942"/>
            <a:ext cx="826165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2" name="직사각형 11"/>
          <p:cNvSpPr/>
          <p:nvPr/>
        </p:nvSpPr>
        <p:spPr>
          <a:xfrm>
            <a:off x="0" y="6494168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2591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ransition>
    <p:fade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 baseline="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9pPr>
    </p:titleStyle>
    <p:bodyStyle>
      <a:lvl1pPr marL="257175" indent="-257175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1800" b="1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+mn-cs"/>
        </a:defRPr>
      </a:lvl1pPr>
      <a:lvl2pPr marL="557213" indent="-214313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ü"/>
        <a:defRPr kumimoji="1" sz="16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2pPr>
      <a:lvl3pPr marL="8572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3pPr>
      <a:lvl4pPr marL="12001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4pPr>
      <a:lvl5pPr marL="15430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6D21-C430-4F81-A8D4-248682D61C4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5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B2BC-9744-4789-9CB1-14B2C746CA25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CEDE-C59D-494B-8EBA-FE8D617F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9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내용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음악을 등록하고 관리하는 음악 등록 시스템을 만들려고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시스템에 대한 설명을 보고 시스템을 </a:t>
            </a:r>
            <a:r>
              <a:rPr lang="ko-KR" altLang="en-US" dirty="0" err="1" smtClean="0"/>
              <a:t>구현하시오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 관리 시스템은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앨범 등과 같은 클래스가 요구된다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생성된 클래스들은 음악 관리 시스템 내에서 간단한 텍스트 입출력을 이용하여 인스턴스들을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데이터는 배열 혹은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형태로 저장된다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음악 관리 시스템의 기능은 각 클래스에 대한 데이터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검색이다</a:t>
            </a:r>
            <a:r>
              <a:rPr lang="en-US" altLang="ko-KR" dirty="0" smtClean="0"/>
              <a:t>.</a:t>
            </a:r>
          </a:p>
          <a:p>
            <a:pPr marL="985837" lvl="2" indent="-342900">
              <a:buFont typeface="+mj-lt"/>
              <a:buAutoNum type="arabicPeriod"/>
            </a:pPr>
            <a:r>
              <a:rPr lang="ko-KR" altLang="en-US" dirty="0" smtClean="0"/>
              <a:t>데이터 입력 시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앨범에 대한 속성들을 모두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pPr marL="985837" lvl="2" indent="-342900">
              <a:buFont typeface="+mj-lt"/>
              <a:buAutoNum type="arabicPeriod"/>
            </a:pPr>
            <a:r>
              <a:rPr lang="ko-KR" altLang="en-US" dirty="0" smtClean="0"/>
              <a:t>데이터 삭제 시 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가수 앨범에 대한 리스트를 보여주고 원하는 리스트 번호를 골라 삭제할 수 있도록 한다</a:t>
            </a:r>
            <a:r>
              <a:rPr lang="en-US" altLang="ko-KR" dirty="0" smtClean="0"/>
              <a:t>.</a:t>
            </a:r>
          </a:p>
          <a:p>
            <a:pPr marL="985837" lvl="2" indent="-342900">
              <a:buFont typeface="+mj-lt"/>
              <a:buAutoNum type="arabicPeriod"/>
            </a:pPr>
            <a:r>
              <a:rPr lang="ko-KR" altLang="en-US" dirty="0" smtClean="0"/>
              <a:t>데이터 검색은 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앨범을 모두 검색할 수 있도록 하며 적어도 </a:t>
            </a:r>
            <a:r>
              <a:rPr lang="ko-KR" altLang="en-US" dirty="0" err="1" smtClean="0"/>
              <a:t>가수명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음악명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앨범명으로</a:t>
            </a:r>
            <a:r>
              <a:rPr lang="ko-KR" altLang="en-US" dirty="0" smtClean="0"/>
              <a:t> 검색이 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언급한 세 속성에 더하여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요건으로도 검색이 가능하다</a:t>
            </a:r>
            <a:r>
              <a:rPr lang="en-US" altLang="ko-KR" dirty="0" smtClean="0"/>
              <a:t>. (ex. </a:t>
            </a:r>
            <a:r>
              <a:rPr lang="ko-KR" altLang="en-US" dirty="0" err="1" smtClean="0"/>
              <a:t>소속사명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985837" lvl="2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45105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예상 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3862685" cy="55446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 이름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생년월일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1993.05.16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소속사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ko-KR" alt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로엔엔터테인먼트</a:t>
            </a: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검색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앨범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음악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50857" y="908720"/>
            <a:ext cx="386268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v"/>
              <a:defRPr kumimoji="1" sz="1800" b="1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n-cs"/>
              </a:defRPr>
            </a:lvl1pPr>
            <a:lvl2pPr marL="557213" indent="-214313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 sz="16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8572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2001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15430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앨범 이름 </a:t>
            </a: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Palette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가수 이름 </a:t>
            </a:r>
            <a:r>
              <a:rPr lang="en-US" altLang="ko-KR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ko-KR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발매일 </a:t>
            </a: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2017.04.21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앨범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음악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곡 명 </a:t>
            </a: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ko-KR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(Feat. GD)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가수 이름 </a:t>
            </a:r>
            <a:r>
              <a:rPr lang="en-US" altLang="ko-KR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ko-KR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12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앨범명</a:t>
            </a:r>
            <a:r>
              <a:rPr lang="ko-KR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Palette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장르 </a:t>
            </a:r>
            <a:r>
              <a:rPr lang="en-US" altLang="ko-KR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ko-KR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발라드</a:t>
            </a:r>
            <a:endParaRPr lang="en-US" altLang="ko-KR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ko-KR" alt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6759593" y="5035087"/>
            <a:ext cx="1412807" cy="576896"/>
          </a:xfrm>
          <a:prstGeom prst="wedgeRectCallout">
            <a:avLst>
              <a:gd name="adj1" fmla="val -130934"/>
              <a:gd name="adj2" fmla="val 168623"/>
            </a:avLst>
          </a:prstGeom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en-US" altLang="ko-KR" sz="1200" b="1" dirty="0" smtClean="0"/>
              <a:t>4</a:t>
            </a:r>
            <a:r>
              <a:rPr lang="ko-KR" altLang="en-US" sz="1200" b="1" dirty="0" smtClean="0"/>
              <a:t>번 종료를 선택 전까진 무한 반복</a:t>
            </a:r>
          </a:p>
        </p:txBody>
      </p:sp>
    </p:spTree>
    <p:extLst>
      <p:ext uri="{BB962C8B-B14F-4D97-AF65-F5344CB8AC3E}">
        <p14:creationId xmlns:p14="http://schemas.microsoft.com/office/powerpoint/2010/main" val="36488423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예상 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3862685" cy="5544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1993.06.16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로엔엔터테인먼트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GD / 1988.08.18 / YG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엔터테인먼트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윤종신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1969.10.15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미스틱엔터테인먼트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Palette / 2017.04.21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2017.09.22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발라드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검색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50857" y="908720"/>
            <a:ext cx="386268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v"/>
              <a:defRPr kumimoji="1" sz="1800" b="1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n-cs"/>
              </a:defRPr>
            </a:lvl1pPr>
            <a:lvl2pPr marL="557213" indent="-214313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 sz="16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8572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2001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15430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1993.06.16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로엔엔터테인먼트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GD / 1988.08.18 / YG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엔터테인먼트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2017.04.21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2017.09.22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발라드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ko-KR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endParaRPr lang="en-US" altLang="ko-KR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ko-KR" alt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444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예상 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3862685" cy="5544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1993.06.16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로엔엔터테인먼트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GD / 1988.08.18 / YG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엔터테인먼트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윤종신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1969.10.15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미스틱엔터테인먼트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Palette / 2017.04.21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2017.09.22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발라드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ko-KR" alt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1993.06.16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로엔엔터테인먼트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2017.04.21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2017.09.22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발라드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50857" y="908720"/>
            <a:ext cx="386268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v"/>
              <a:defRPr kumimoji="1" sz="1800" b="1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n-cs"/>
              </a:defRPr>
            </a:lvl1pPr>
            <a:lvl2pPr marL="557213" indent="-214313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 sz="16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8572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2001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15430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kern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프로그램이 종료되었습니다</a:t>
            </a:r>
            <a:r>
              <a:rPr lang="en-US" altLang="ko-KR" sz="12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sz="12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3859415" y="3441755"/>
            <a:ext cx="1412807" cy="576896"/>
          </a:xfrm>
          <a:prstGeom prst="wedgeRectCallout">
            <a:avLst>
              <a:gd name="adj1" fmla="val -226767"/>
              <a:gd name="adj2" fmla="val -5527"/>
            </a:avLst>
          </a:prstGeom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ko-KR" altLang="en-US" sz="1200" b="1" dirty="0" smtClean="0"/>
              <a:t>검색어로 입력</a:t>
            </a:r>
          </a:p>
        </p:txBody>
      </p:sp>
    </p:spTree>
    <p:extLst>
      <p:ext uri="{BB962C8B-B14F-4D97-AF65-F5344CB8AC3E}">
        <p14:creationId xmlns:p14="http://schemas.microsoft.com/office/powerpoint/2010/main" val="139796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추가로 음원 판매량 등록에 대한 기능을 추가하려고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해당하는 프로그램을 작성하시오</a:t>
            </a:r>
            <a:r>
              <a:rPr lang="en-US" altLang="ko-KR" dirty="0" smtClean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가수 클래스는 음원 수입에 대한 속성이 추가되며 이를 계산하기 위한 기능이 추가된다</a:t>
            </a:r>
            <a:r>
              <a:rPr lang="en-US" altLang="ko-KR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음악 클래스는 음원 가격과 판매량에 대한 속성이 추가되어야 한다</a:t>
            </a:r>
            <a:r>
              <a:rPr lang="en-US" altLang="ko-KR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음악 관리 시스템은 음원 판매량 등록 기능을 메인 메뉴에 추가한다</a:t>
            </a:r>
            <a:r>
              <a:rPr lang="en-US" altLang="ko-KR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음원 판매량 등록 기능이 추가될 때</a:t>
            </a:r>
            <a:r>
              <a:rPr lang="en-US" altLang="ko-KR" dirty="0"/>
              <a:t>, </a:t>
            </a:r>
            <a:r>
              <a:rPr lang="ko-KR" altLang="en-US" dirty="0"/>
              <a:t>기존의 음원들의 판매량에 누적하여 등록한다</a:t>
            </a:r>
            <a:r>
              <a:rPr lang="en-US" altLang="ko-KR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음원 판매량이 등록될 때 해당 가수는 소유한 모든 음악에 대한 음원 수입을 계산한다</a:t>
            </a:r>
            <a:r>
              <a:rPr lang="en-US" altLang="ko-KR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데이터 검색 시 가수가 검색되면 음원 수입이 추가로 보이며</a:t>
            </a:r>
            <a:r>
              <a:rPr lang="en-US" altLang="ko-KR" dirty="0"/>
              <a:t>, </a:t>
            </a:r>
            <a:r>
              <a:rPr lang="ko-KR" altLang="en-US" dirty="0"/>
              <a:t>음악이 검색되면 음원 가격과 판매량이 추가로 보이도록 수정해야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5988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예상 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판매량 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3862685" cy="56098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삭제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판매량 입력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&gt; 4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발라드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 / 80000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좋니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윤종신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LISTEN 010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발라드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 / 78000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가을아침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포크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1200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&gt; 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발라드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1000 /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80000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&gt; 1000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발라드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1000 /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81000</a:t>
            </a: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입력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삭제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데이터 검색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50857" y="908719"/>
            <a:ext cx="4114506" cy="578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v"/>
              <a:defRPr kumimoji="1" sz="1800" b="1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+mn-cs"/>
              </a:defRPr>
            </a:lvl1pPr>
            <a:lvl2pPr marL="557213" indent="-214313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 sz="16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8572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2001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1543050" indent="-1714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 baseline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판매량 입력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종료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en-US" altLang="ko-K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1993.06.16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로엔엔터테인먼트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89400000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GD / 1988.08.18 / YG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엔터테인먼트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윤종신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1969.10.15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미스틱엔터테인먼트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2017.04.21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2017.09.22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발라드 </a:t>
            </a: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 1000 / 81000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좋니 </a:t>
            </a:r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윤종신 </a:t>
            </a:r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LISTEN 010 / </a:t>
            </a:r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발라드 </a:t>
            </a:r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1000 / </a:t>
            </a:r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가을아침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포크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1200 </a:t>
            </a:r>
            <a:r>
              <a:rPr lang="en-US" altLang="ko-KR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7000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&gt; </a:t>
            </a:r>
            <a:r>
              <a:rPr lang="ko-KR" alt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가수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1993.06.16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로엔엔터테인먼트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89400000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2017.04.21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앨범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2017.09.22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</a:t>
            </a:r>
            <a:endParaRPr lang="en-US" altLang="ko-K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팔레트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(Feat. GD)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Palette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발라드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1000 / 81000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음악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가을아침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아이유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꽃갈피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둘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포크 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1200 / 7000</a:t>
            </a:r>
            <a:endParaRPr lang="en-US" altLang="ko-KR" sz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2110854" y="4481649"/>
            <a:ext cx="1132502" cy="200148"/>
          </a:xfrm>
          <a:prstGeom prst="wedgeRectCallout">
            <a:avLst>
              <a:gd name="adj1" fmla="val -113245"/>
              <a:gd name="adj2" fmla="val 18524"/>
            </a:avLst>
          </a:prstGeom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ko-KR" altLang="en-US" sz="1200" b="1" dirty="0" smtClean="0"/>
              <a:t>판매량 입력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1543328" y="3613224"/>
            <a:ext cx="1870955" cy="330310"/>
          </a:xfrm>
          <a:prstGeom prst="wedgeRectCallout">
            <a:avLst>
              <a:gd name="adj1" fmla="val -84334"/>
              <a:gd name="adj2" fmla="val 7706"/>
            </a:avLst>
          </a:prstGeom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ko-KR" altLang="en-US" sz="1200" b="1" dirty="0" smtClean="0"/>
              <a:t>판매량을 </a:t>
            </a:r>
            <a:r>
              <a:rPr lang="ko-KR" altLang="en-US" sz="1200" b="1" smtClean="0"/>
              <a:t>입력할 </a:t>
            </a:r>
            <a:r>
              <a:rPr lang="ko-KR" altLang="en-US" sz="1200" b="1" dirty="0" err="1" smtClean="0"/>
              <a:t>곡번호</a:t>
            </a:r>
            <a:r>
              <a:rPr lang="ko-KR" altLang="en-US" sz="1200" b="1" dirty="0" smtClean="0"/>
              <a:t> 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690282" y="5325497"/>
            <a:ext cx="1132502" cy="200148"/>
          </a:xfrm>
          <a:prstGeom prst="wedgeRectCallout">
            <a:avLst>
              <a:gd name="adj1" fmla="val -93146"/>
              <a:gd name="adj2" fmla="val -54026"/>
            </a:avLst>
          </a:prstGeom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ko-KR" altLang="en-US" sz="1200" b="1" dirty="0" smtClean="0"/>
              <a:t>입력 결과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736089" y="2066106"/>
            <a:ext cx="1012511" cy="330310"/>
          </a:xfrm>
          <a:prstGeom prst="wedgeRectCallout">
            <a:avLst>
              <a:gd name="adj1" fmla="val -49468"/>
              <a:gd name="adj2" fmla="val 210874"/>
            </a:avLst>
          </a:prstGeom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ko-KR" altLang="en-US" sz="1200" b="1" dirty="0" err="1" smtClean="0"/>
              <a:t>음원단가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판매량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820694" y="4286558"/>
            <a:ext cx="920466" cy="708050"/>
          </a:xfrm>
          <a:prstGeom prst="wedgeRectCallout">
            <a:avLst>
              <a:gd name="adj1" fmla="val 58749"/>
              <a:gd name="adj2" fmla="val 2032"/>
            </a:avLst>
          </a:prstGeom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r>
              <a:rPr lang="ko-KR" altLang="en-US" sz="1200" b="1" smtClean="0"/>
              <a:t>가수의 전체 음악에 대한 </a:t>
            </a:r>
            <a:r>
              <a:rPr lang="ko-KR" altLang="en-US" sz="1200" b="1" dirty="0" err="1" smtClean="0"/>
              <a:t>음원수익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7379811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중간고사 문제 및 평가 지표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다음과 같이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번까지의 </a:t>
            </a:r>
            <a:r>
              <a:rPr lang="ko-KR" altLang="en-US" dirty="0"/>
              <a:t>프로그래밍 결과와 구현 화면을 작성하여 </a:t>
            </a:r>
            <a:r>
              <a:rPr lang="ko-KR" altLang="en-US" dirty="0" err="1"/>
              <a:t>레포트로</a:t>
            </a:r>
            <a:r>
              <a:rPr lang="ko-KR" altLang="en-US" dirty="0"/>
              <a:t> 제출하시오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앨범의 클래스를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 (20)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음악을 등록하고 관리하기 위한 프로그램을 </a:t>
            </a:r>
            <a:r>
              <a:rPr lang="ko-KR" altLang="en-US" dirty="0" err="1" smtClean="0"/>
              <a:t>구현하시오</a:t>
            </a:r>
            <a:r>
              <a:rPr lang="en-US" altLang="ko-KR" dirty="0" smtClean="0"/>
              <a:t>. (40)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에러가 발생하지 않도록 </a:t>
            </a:r>
            <a:r>
              <a:rPr lang="en-US" altLang="ko-KR" dirty="0" smtClean="0"/>
              <a:t>error handling </a:t>
            </a:r>
            <a:r>
              <a:rPr lang="ko-KR" altLang="en-US" dirty="0" smtClean="0"/>
              <a:t>처리를 하시오</a:t>
            </a:r>
            <a:r>
              <a:rPr lang="en-US" altLang="ko-KR" dirty="0" smtClean="0"/>
              <a:t>. (10)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음원 판매량 등록에 대한 기능을 추가하려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음원 판매 관리 및 </a:t>
            </a:r>
            <a:r>
              <a:rPr lang="ko-KR" altLang="en-US" dirty="0" err="1" smtClean="0"/>
              <a:t>가수별</a:t>
            </a:r>
            <a:r>
              <a:rPr lang="ko-KR" altLang="en-US" dirty="0" smtClean="0"/>
              <a:t> 음원 수입에 대한 프로그램을 기존의 메뉴에 추가하여 </a:t>
            </a:r>
            <a:r>
              <a:rPr lang="ko-KR" altLang="en-US" dirty="0" err="1" smtClean="0"/>
              <a:t>구현하시오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클래스의 속성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 필수</a:t>
            </a:r>
            <a:r>
              <a:rPr lang="en-US" altLang="ko-KR" dirty="0" smtClean="0"/>
              <a:t>) (30)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1~4</a:t>
            </a:r>
            <a:r>
              <a:rPr lang="ko-KR" altLang="en-US" dirty="0" smtClean="0"/>
              <a:t>번에 대한 결과를 구체적이고 명료하게 </a:t>
            </a:r>
            <a:r>
              <a:rPr lang="ko-KR" altLang="en-US" dirty="0" err="1" smtClean="0"/>
              <a:t>레포트로</a:t>
            </a:r>
            <a:r>
              <a:rPr lang="ko-KR" altLang="en-US" dirty="0" smtClean="0"/>
              <a:t> 작성하시오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보너스 </a:t>
            </a:r>
            <a:r>
              <a:rPr lang="en-US" altLang="ko-KR" dirty="0" smtClean="0"/>
              <a:t>10)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*** </a:t>
            </a:r>
            <a:r>
              <a:rPr lang="ko-KR" altLang="en-US" dirty="0" smtClean="0">
                <a:solidFill>
                  <a:srgbClr val="FF0000"/>
                </a:solidFill>
              </a:rPr>
              <a:t>데이터베이스</a:t>
            </a:r>
            <a:r>
              <a:rPr lang="en-US" altLang="ko-KR" dirty="0" smtClean="0">
                <a:solidFill>
                  <a:srgbClr val="FF0000"/>
                </a:solidFill>
              </a:rPr>
              <a:t>(JDBC)</a:t>
            </a:r>
            <a:r>
              <a:rPr lang="ko-KR" altLang="en-US" dirty="0" smtClean="0">
                <a:solidFill>
                  <a:srgbClr val="FF0000"/>
                </a:solidFill>
              </a:rPr>
              <a:t> 이용 가능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하지만 음악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가수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앨범 클래스는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반드시 생성할 것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945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중간고사 대체 </a:t>
            </a:r>
            <a:r>
              <a:rPr lang="ko-KR" altLang="en-US" dirty="0" err="1" smtClean="0">
                <a:solidFill>
                  <a:srgbClr val="FF0000"/>
                </a:solidFill>
              </a:rPr>
              <a:t>레포트이므로</a:t>
            </a:r>
            <a:r>
              <a:rPr lang="ko-KR" altLang="en-US" dirty="0" smtClean="0">
                <a:solidFill>
                  <a:srgbClr val="FF0000"/>
                </a:solidFill>
              </a:rPr>
              <a:t> 공들여 작성할 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슬라이드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의 평가요소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번을 순차적으로 구현할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예상 결과 화면은 예시일 뿐 반드시 따를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검색의 본 기능을 살려 더 </a:t>
            </a:r>
            <a:r>
              <a:rPr lang="ko-KR" altLang="en-US" dirty="0" err="1" smtClean="0"/>
              <a:t>디테일하게</a:t>
            </a:r>
            <a:r>
              <a:rPr lang="ko-KR" altLang="en-US" dirty="0" smtClean="0"/>
              <a:t> 만들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클래스를 더 정교하게 모델링하고 최대한 오류에 대한 처리를 하도록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구현된 소스코드를 첨부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(java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파일</a:t>
            </a:r>
            <a:r>
              <a:rPr lang="en-US" altLang="ko-KR" b="1" u="sng" dirty="0" smtClean="0">
                <a:solidFill>
                  <a:srgbClr val="FF0000"/>
                </a:solidFill>
              </a:rPr>
              <a:t>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하고</a:t>
            </a:r>
            <a:r>
              <a:rPr lang="ko-KR" altLang="en-US" dirty="0" smtClean="0"/>
              <a:t> 및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결과화면을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평가요소별로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캡쳐하여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보고서로 작성할 것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e-class</a:t>
            </a:r>
            <a:r>
              <a:rPr lang="ko-KR" altLang="en-US" dirty="0" smtClean="0"/>
              <a:t>에 보고서 형태로 작성하여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과제 기한 </a:t>
            </a:r>
            <a:r>
              <a:rPr lang="en-US" altLang="ko-KR" dirty="0" smtClean="0"/>
              <a:t>: 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00:00 ~ 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23:59:59 </a:t>
            </a:r>
          </a:p>
          <a:p>
            <a:pPr marL="342900" lvl="1" indent="0">
              <a:buNone/>
            </a:pP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지각제출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불허</a:t>
            </a:r>
            <a:r>
              <a:rPr lang="en-US" altLang="ko-KR" b="1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 smtClean="0"/>
              <a:t>제출 장소 </a:t>
            </a:r>
            <a:r>
              <a:rPr lang="en-US" altLang="ko-KR" dirty="0" smtClean="0"/>
              <a:t>: e-class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형식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소스코드 및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521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j-lt"/>
          </a:defRPr>
        </a:defPPr>
      </a:lstStyle>
    </a:txDef>
  </a:objectDefaults>
  <a:extraClrSchemeLst>
    <a:extraClrScheme>
      <a:clrScheme name="1_KNU-로고왼쪽하단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6">
        <a:dk1>
          <a:srgbClr val="41280D"/>
        </a:dk1>
        <a:lt1>
          <a:srgbClr val="FFFFFF"/>
        </a:lt1>
        <a:dk2>
          <a:srgbClr val="B4783C"/>
        </a:dk2>
        <a:lt2>
          <a:srgbClr val="666633"/>
        </a:lt2>
        <a:accent1>
          <a:srgbClr val="4C7188"/>
        </a:accent1>
        <a:accent2>
          <a:srgbClr val="FF9900"/>
        </a:accent2>
        <a:accent3>
          <a:srgbClr val="FFFFFF"/>
        </a:accent3>
        <a:accent4>
          <a:srgbClr val="362109"/>
        </a:accent4>
        <a:accent5>
          <a:srgbClr val="B2BBC3"/>
        </a:accent5>
        <a:accent6>
          <a:srgbClr val="E78A00"/>
        </a:accent6>
        <a:hlink>
          <a:srgbClr val="0000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7">
        <a:dk1>
          <a:srgbClr val="41280D"/>
        </a:dk1>
        <a:lt1>
          <a:srgbClr val="FFFFFF"/>
        </a:lt1>
        <a:dk2>
          <a:srgbClr val="336699"/>
        </a:dk2>
        <a:lt2>
          <a:srgbClr val="666633"/>
        </a:lt2>
        <a:accent1>
          <a:srgbClr val="FFCC66"/>
        </a:accent1>
        <a:accent2>
          <a:srgbClr val="993300"/>
        </a:accent2>
        <a:accent3>
          <a:srgbClr val="FFFFFF"/>
        </a:accent3>
        <a:accent4>
          <a:srgbClr val="362109"/>
        </a:accent4>
        <a:accent5>
          <a:srgbClr val="FFE2B8"/>
        </a:accent5>
        <a:accent6>
          <a:srgbClr val="8A2D00"/>
        </a:accent6>
        <a:hlink>
          <a:srgbClr val="0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nu" id="{791C8200-657A-408C-849F-C3832F66E34A}" vid="{45532704-E0C9-47D6-B20B-9FFB9F1383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</Template>
  <TotalTime>628</TotalTime>
  <Words>1309</Words>
  <Application>Microsoft Office PowerPoint</Application>
  <PresentationFormat>화면 슬라이드 쇼(4:3)</PresentationFormat>
  <Paragraphs>205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맑은 고딕</vt:lpstr>
      <vt:lpstr>새굴림</vt:lpstr>
      <vt:lpstr>휴먼모음T</vt:lpstr>
      <vt:lpstr>Arial</vt:lpstr>
      <vt:lpstr>Calibri</vt:lpstr>
      <vt:lpstr>Times New Roman</vt:lpstr>
      <vt:lpstr>Wingdings</vt:lpstr>
      <vt:lpstr>knu</vt:lpstr>
      <vt:lpstr>Office 테마</vt:lpstr>
      <vt:lpstr>1_Office 테마</vt:lpstr>
      <vt:lpstr>프로젝트 내용 1</vt:lpstr>
      <vt:lpstr>2. 예상 결과 화면 (데이터 입력)</vt:lpstr>
      <vt:lpstr>2. 예상 결과 화면 (데이터 삭제)</vt:lpstr>
      <vt:lpstr>2. 예상 결과 화면 (데이터 검색)</vt:lpstr>
      <vt:lpstr>프로젝트 내용 2</vt:lpstr>
      <vt:lpstr>4. 예상 결과 화면 (판매량 등록)</vt:lpstr>
      <vt:lpstr>중간고사 문제 및 평가 지표</vt:lpstr>
      <vt:lpstr>제출 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</dc:title>
  <dc:creator>Brandon Lee</dc:creator>
  <cp:lastModifiedBy>Windows 사용자</cp:lastModifiedBy>
  <cp:revision>86</cp:revision>
  <dcterms:created xsi:type="dcterms:W3CDTF">2017-09-17T14:50:05Z</dcterms:created>
  <dcterms:modified xsi:type="dcterms:W3CDTF">2017-10-27T11:12:23Z</dcterms:modified>
</cp:coreProperties>
</file>