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1746244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1746244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1746244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1746244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746244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746244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746244f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1746244f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4624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4624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1746244f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1746244f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746244f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1746244f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158975"/>
            <a:ext cx="8832300" cy="13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highlight>
                  <a:schemeClr val="lt1"/>
                </a:highlight>
                <a:latin typeface="Lobster"/>
                <a:ea typeface="Lobster"/>
                <a:cs typeface="Lobster"/>
                <a:sym typeface="Lobster"/>
              </a:rPr>
              <a:t>MTSweepers VR</a:t>
            </a:r>
            <a:endParaRPr b="1" sz="7500">
              <a:solidFill>
                <a:schemeClr val="dk1"/>
              </a:solidFill>
              <a:highlight>
                <a:schemeClr val="lt1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599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highlight>
                  <a:schemeClr val="lt1"/>
                </a:highlight>
                <a:latin typeface="Lobster"/>
                <a:ea typeface="Lobster"/>
                <a:cs typeface="Lobster"/>
                <a:sym typeface="Lobster"/>
              </a:rPr>
              <a:t>Presented by Virtual Escape</a:t>
            </a:r>
            <a:endParaRPr b="1" sz="3500">
              <a:solidFill>
                <a:schemeClr val="dk1"/>
              </a:solidFill>
              <a:highlight>
                <a:schemeClr val="lt1"/>
              </a:highlight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388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00">
                <a:latin typeface="Lobster"/>
                <a:ea typeface="Lobster"/>
                <a:cs typeface="Lobster"/>
                <a:sym typeface="Lobster"/>
              </a:rPr>
              <a:t>Who Are We??</a:t>
            </a:r>
            <a:endParaRPr sz="4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410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~Team Virtual Escape is composed entirely of college students that share a common interest: innovation through technology. Using our knowledge and creativity, as a team, we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 tasks to recreate a classic game using modern </a:t>
            </a: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technology.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833775" y="159800"/>
            <a:ext cx="531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Saman Kittani, Noah Smith, Nash Hearn, Daniel Nuthalapaty, </a:t>
            </a:r>
            <a:r>
              <a:rPr b="1" lang="en">
                <a:solidFill>
                  <a:schemeClr val="dk1"/>
                </a:solidFill>
              </a:rPr>
              <a:t>Jordan</a:t>
            </a:r>
            <a:r>
              <a:rPr b="1" lang="en">
                <a:solidFill>
                  <a:schemeClr val="dk1"/>
                </a:solidFill>
              </a:rPr>
              <a:t> Cormier, Joseph Saunderson, Levi Driver, Yesenia Baltazar, Aaron Sadler, Soma Ezzadpanah, Forrest Cutrell, Tyler Nguyen, Quinton Smith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Lobster"/>
                <a:ea typeface="Lobster"/>
                <a:cs typeface="Lobster"/>
                <a:sym typeface="Lobster"/>
              </a:rPr>
              <a:t>What is Virtual Reality (VR)?</a:t>
            </a:r>
            <a:endParaRPr sz="3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21">
                <a:latin typeface="Arial"/>
                <a:ea typeface="Arial"/>
                <a:cs typeface="Arial"/>
                <a:sym typeface="Arial"/>
              </a:rPr>
              <a:t>~ 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 is “computer generated environments or realities that are designed to simulate a person’s physical presence in a specific environment that is designed to feel real. (</a:t>
            </a:r>
            <a:r>
              <a:rPr b="1" i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techopedia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)”</a:t>
            </a:r>
            <a:endParaRPr b="1" sz="29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Virtual Reality 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surprisingly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dates back to 1957 by Morton Heilig, however, with technology continually on the rise it is huge in 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today's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society</a:t>
            </a:r>
            <a:endParaRPr b="1" sz="29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VR simulate reality through the use of interactive devices, 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1" lang="en" sz="29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worn as goggles, headsets, gloves, or body suits</a:t>
            </a:r>
            <a:endParaRPr b="1" sz="29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225" y="0"/>
            <a:ext cx="2177150" cy="1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latin typeface="Lobster"/>
                <a:ea typeface="Lobster"/>
                <a:cs typeface="Lobster"/>
                <a:sym typeface="Lobster"/>
              </a:rPr>
              <a:t>Our Goal</a:t>
            </a:r>
            <a:endParaRPr sz="4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~To make a virtual reality version of the game Minesweeper with additional objectives and a unique experience</a:t>
            </a:r>
            <a:endParaRPr b="1" sz="70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 b="1"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" y="2889850"/>
            <a:ext cx="3277925" cy="1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013925" y="3603550"/>
            <a:ext cx="133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==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982" y="2825950"/>
            <a:ext cx="2724393" cy="204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00">
                <a:latin typeface="Lobster"/>
                <a:ea typeface="Lobster"/>
                <a:cs typeface="Lobster"/>
                <a:sym typeface="Lobster"/>
              </a:rPr>
              <a:t>Stack that we used….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~The majority of the game is created in Unreal Engine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~Assets were created and imported using Blender 3D modeling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~Languages used to code in the game mechanics were C++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~To finish it all off, our music production was made possible thanks to FL Studio</a:t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5100" y="117038"/>
            <a:ext cx="1167200" cy="1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775" y="66650"/>
            <a:ext cx="1460772" cy="11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8825" y="154661"/>
            <a:ext cx="1941950" cy="11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4619" y="3674988"/>
            <a:ext cx="1348125" cy="139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Lobster"/>
                <a:ea typeface="Lobster"/>
                <a:cs typeface="Lobster"/>
                <a:sym typeface="Lobster"/>
              </a:rPr>
              <a:t>What is MTSweepers VR?</a:t>
            </a:r>
            <a:endParaRPr sz="3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6051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</a:t>
            </a: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MTSweepers is our take on this classic game.</a:t>
            </a:r>
            <a:endParaRPr b="1" sz="20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~The biggest </a:t>
            </a: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Minesweepers and MTSweepers is the use of Virtual Reality. </a:t>
            </a:r>
            <a:endParaRPr b="1" sz="20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Therefore, you get to play Minesweepers in a first person view through your </a:t>
            </a: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</a:t>
            </a: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three different levels, easy, medium or hard. </a:t>
            </a:r>
            <a:endParaRPr b="1" sz="20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" sz="20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0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00" y="128188"/>
            <a:ext cx="278130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 flipH="1" rot="10800000">
            <a:off x="7648200" y="2358775"/>
            <a:ext cx="210300" cy="108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/>
        </p:nvSpPr>
        <p:spPr>
          <a:xfrm>
            <a:off x="6746650" y="3439975"/>
            <a:ext cx="239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MINESWEEPERS</a:t>
            </a:r>
            <a:endParaRPr b="1" sz="2100">
              <a:solidFill>
                <a:schemeClr val="dk1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4839775" y="1066038"/>
            <a:ext cx="1231200" cy="210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Lobster"/>
                <a:ea typeface="Lobster"/>
                <a:cs typeface="Lobster"/>
                <a:sym typeface="Lobster"/>
              </a:rPr>
              <a:t>Things we’ve learned</a:t>
            </a:r>
            <a:endParaRPr sz="3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~Not only have we become more familiar with the software and languages used to make this possible, </a:t>
            </a: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we've</a:t>
            </a: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learned to coordinate our efforts to meet certain goals and find solutions to problems more effectively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071" y="3123071"/>
            <a:ext cx="3117099" cy="18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675" y="437700"/>
            <a:ext cx="4357050" cy="29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2467425" y="3633575"/>
            <a:ext cx="4609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highlight>
                  <a:schemeClr val="lt1"/>
                </a:highlight>
              </a:rPr>
              <a:t>Time to Sweep for mines</a:t>
            </a:r>
            <a:endParaRPr b="1" sz="4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