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69" y="1803728"/>
            <a:ext cx="534704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Rectangle 8"/>
          <p:cNvSpPr/>
          <p:nvPr/>
        </p:nvSpPr>
        <p:spPr>
          <a:xfrm>
            <a:off x="47009" y="2422315"/>
            <a:ext cx="430933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Oval 9"/>
          <p:cNvSpPr/>
          <p:nvPr/>
        </p:nvSpPr>
        <p:spPr>
          <a:xfrm>
            <a:off x="25169" y="3036771"/>
            <a:ext cx="505254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7" name="Heart 10"/>
          <p:cNvSpPr/>
          <p:nvPr/>
        </p:nvSpPr>
        <p:spPr>
          <a:xfrm>
            <a:off x="23328" y="3670623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8" name="Isosceles Triangle 12"/>
          <p:cNvSpPr/>
          <p:nvPr/>
        </p:nvSpPr>
        <p:spPr>
          <a:xfrm>
            <a:off x="0" y="4238366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Oval 13"/>
          <p:cNvSpPr/>
          <p:nvPr/>
        </p:nvSpPr>
        <p:spPr>
          <a:xfrm>
            <a:off x="634770" y="1821252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Oval 14"/>
          <p:cNvSpPr/>
          <p:nvPr/>
        </p:nvSpPr>
        <p:spPr>
          <a:xfrm>
            <a:off x="602554" y="4156440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Oval 15"/>
          <p:cNvSpPr/>
          <p:nvPr/>
        </p:nvSpPr>
        <p:spPr>
          <a:xfrm>
            <a:off x="1187550" y="3587124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Oval 16"/>
          <p:cNvSpPr/>
          <p:nvPr/>
        </p:nvSpPr>
        <p:spPr>
          <a:xfrm>
            <a:off x="634770" y="241525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3" name="Heart 17"/>
          <p:cNvSpPr/>
          <p:nvPr/>
        </p:nvSpPr>
        <p:spPr>
          <a:xfrm>
            <a:off x="1226674" y="1871673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4" name="Heart 18"/>
          <p:cNvSpPr/>
          <p:nvPr/>
        </p:nvSpPr>
        <p:spPr>
          <a:xfrm>
            <a:off x="1226674" y="4230456"/>
            <a:ext cx="508936" cy="45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Heart 19"/>
          <p:cNvSpPr/>
          <p:nvPr/>
        </p:nvSpPr>
        <p:spPr>
          <a:xfrm>
            <a:off x="1262740" y="5353311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Rectangle 20"/>
          <p:cNvSpPr/>
          <p:nvPr/>
        </p:nvSpPr>
        <p:spPr>
          <a:xfrm>
            <a:off x="630341" y="3036771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7" name="Rectangle 21"/>
          <p:cNvSpPr/>
          <p:nvPr/>
        </p:nvSpPr>
        <p:spPr>
          <a:xfrm>
            <a:off x="634770" y="3630055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8" name="Rectangle 23"/>
          <p:cNvSpPr/>
          <p:nvPr/>
        </p:nvSpPr>
        <p:spPr>
          <a:xfrm>
            <a:off x="1216530" y="2435514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Rectangle 24"/>
          <p:cNvSpPr/>
          <p:nvPr/>
        </p:nvSpPr>
        <p:spPr>
          <a:xfrm>
            <a:off x="47009" y="1339472"/>
            <a:ext cx="430933" cy="45060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0" name="Rectangle 25"/>
          <p:cNvSpPr/>
          <p:nvPr/>
        </p:nvSpPr>
        <p:spPr>
          <a:xfrm>
            <a:off x="1216530" y="1339472"/>
            <a:ext cx="430934" cy="450602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1" name="Rectangle 26"/>
          <p:cNvSpPr/>
          <p:nvPr/>
        </p:nvSpPr>
        <p:spPr>
          <a:xfrm>
            <a:off x="701997" y="5347565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2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3104" y="1281440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Rectangle 28"/>
          <p:cNvSpPr/>
          <p:nvPr/>
        </p:nvSpPr>
        <p:spPr>
          <a:xfrm>
            <a:off x="47009" y="4764518"/>
            <a:ext cx="430933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14" name="Picture 31" descr="Picture 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289534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Isosceles Triangle 32"/>
          <p:cNvSpPr/>
          <p:nvPr/>
        </p:nvSpPr>
        <p:spPr>
          <a:xfrm>
            <a:off x="1209961" y="4793644"/>
            <a:ext cx="559874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Isosceles Triangle 33"/>
          <p:cNvSpPr/>
          <p:nvPr/>
        </p:nvSpPr>
        <p:spPr>
          <a:xfrm>
            <a:off x="1132931" y="3078190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7" name="Straight Connector 35"/>
          <p:cNvSpPr/>
          <p:nvPr/>
        </p:nvSpPr>
        <p:spPr>
          <a:xfrm flipH="1">
            <a:off x="1952737" y="0"/>
            <a:ext cx="1" cy="685800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8" name="Straight Connector 38"/>
          <p:cNvSpPr/>
          <p:nvPr/>
        </p:nvSpPr>
        <p:spPr>
          <a:xfrm flipH="1">
            <a:off x="5762580" y="0"/>
            <a:ext cx="1" cy="685800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19" name="Straight Connector 39"/>
          <p:cNvSpPr/>
          <p:nvPr/>
        </p:nvSpPr>
        <p:spPr>
          <a:xfrm flipH="1">
            <a:off x="4128315" y="0"/>
            <a:ext cx="1" cy="685800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0" name="Straight Connector 40"/>
          <p:cNvSpPr/>
          <p:nvPr/>
        </p:nvSpPr>
        <p:spPr>
          <a:xfrm flipH="1">
            <a:off x="7462419" y="0"/>
            <a:ext cx="1" cy="6858000"/>
          </a:xfrm>
          <a:prstGeom prst="line">
            <a:avLst/>
          </a:prstGeom>
          <a:ln w="25400">
            <a:solidFill>
              <a:srgbClr val="000000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21" name="TextBox 41"/>
          <p:cNvSpPr txBox="1"/>
          <p:nvPr/>
        </p:nvSpPr>
        <p:spPr>
          <a:xfrm>
            <a:off x="2211007" y="-42333"/>
            <a:ext cx="1674489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STEP 0 – STORE  TO HDFS</a:t>
            </a:r>
          </a:p>
        </p:txBody>
      </p:sp>
      <p:sp>
        <p:nvSpPr>
          <p:cNvPr id="122" name="TextBox 42"/>
          <p:cNvSpPr txBox="1"/>
          <p:nvPr/>
        </p:nvSpPr>
        <p:spPr>
          <a:xfrm>
            <a:off x="4174037" y="100125"/>
            <a:ext cx="1201443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1 - MAP</a:t>
            </a:r>
          </a:p>
        </p:txBody>
      </p:sp>
      <p:sp>
        <p:nvSpPr>
          <p:cNvPr id="123" name="TextBox 43"/>
          <p:cNvSpPr txBox="1"/>
          <p:nvPr/>
        </p:nvSpPr>
        <p:spPr>
          <a:xfrm>
            <a:off x="5709523" y="100124"/>
            <a:ext cx="1847924" cy="760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400"/>
            </a:pPr>
            <a:r>
              <a:t>2 – SHUFFLE</a:t>
            </a:r>
          </a:p>
          <a:p>
            <a:pPr algn="ctr">
              <a:defRPr b="1" sz="2400"/>
            </a:pPr>
            <a:r>
              <a:t>and SORT</a:t>
            </a:r>
          </a:p>
        </p:txBody>
      </p:sp>
      <p:sp>
        <p:nvSpPr>
          <p:cNvPr id="124" name="TextBox 44"/>
          <p:cNvSpPr txBox="1"/>
          <p:nvPr/>
        </p:nvSpPr>
        <p:spPr>
          <a:xfrm>
            <a:off x="7508139" y="91063"/>
            <a:ext cx="1644761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400"/>
            </a:lvl1pPr>
          </a:lstStyle>
          <a:p>
            <a:pPr/>
            <a:r>
              <a:t>3 - REDUCE</a:t>
            </a:r>
          </a:p>
        </p:txBody>
      </p:sp>
      <p:sp>
        <p:nvSpPr>
          <p:cNvPr id="125" name="TextBox 45"/>
          <p:cNvSpPr txBox="1"/>
          <p:nvPr/>
        </p:nvSpPr>
        <p:spPr>
          <a:xfrm>
            <a:off x="1998458" y="958275"/>
            <a:ext cx="2084139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u="sng"/>
            </a:lvl1pPr>
          </a:lstStyle>
          <a:p>
            <a:pPr/>
            <a:r>
              <a:t>Assume 4 data partitions.</a:t>
            </a:r>
          </a:p>
        </p:txBody>
      </p:sp>
      <p:pic>
        <p:nvPicPr>
          <p:cNvPr id="126" name="Picture 109" descr="Picture 10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999" y="4726990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Rectangle 66"/>
          <p:cNvSpPr/>
          <p:nvPr/>
        </p:nvSpPr>
        <p:spPr>
          <a:xfrm>
            <a:off x="2117800" y="1550391"/>
            <a:ext cx="1928585" cy="115259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8" name="Rectangle 67"/>
          <p:cNvSpPr/>
          <p:nvPr/>
        </p:nvSpPr>
        <p:spPr>
          <a:xfrm>
            <a:off x="2094870" y="2889980"/>
            <a:ext cx="1928585" cy="115259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Rectangle 68"/>
          <p:cNvSpPr/>
          <p:nvPr/>
        </p:nvSpPr>
        <p:spPr>
          <a:xfrm>
            <a:off x="2108525" y="4253984"/>
            <a:ext cx="1928585" cy="115259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0" name="Rectangle 69"/>
          <p:cNvSpPr/>
          <p:nvPr/>
        </p:nvSpPr>
        <p:spPr>
          <a:xfrm>
            <a:off x="2108525" y="5633023"/>
            <a:ext cx="1928585" cy="115259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1" name="Rectangle 76"/>
          <p:cNvSpPr/>
          <p:nvPr/>
        </p:nvSpPr>
        <p:spPr>
          <a:xfrm>
            <a:off x="4402285" y="1179946"/>
            <a:ext cx="991603" cy="12555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2" name="Rectangle 77"/>
          <p:cNvSpPr/>
          <p:nvPr/>
        </p:nvSpPr>
        <p:spPr>
          <a:xfrm>
            <a:off x="4402287" y="2636083"/>
            <a:ext cx="991603" cy="12555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Rectangle 78"/>
          <p:cNvSpPr/>
          <p:nvPr/>
        </p:nvSpPr>
        <p:spPr>
          <a:xfrm>
            <a:off x="4415425" y="4148854"/>
            <a:ext cx="978464" cy="12555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Rectangle 79"/>
          <p:cNvSpPr/>
          <p:nvPr/>
        </p:nvSpPr>
        <p:spPr>
          <a:xfrm>
            <a:off x="4449731" y="5581534"/>
            <a:ext cx="944158" cy="12555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Rectangle 124"/>
          <p:cNvSpPr/>
          <p:nvPr/>
        </p:nvSpPr>
        <p:spPr>
          <a:xfrm>
            <a:off x="7740173" y="1649613"/>
            <a:ext cx="215468" cy="2253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36" name="Picture 125" descr="Picture 1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01943" y="2066469"/>
            <a:ext cx="267352" cy="25431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Oval 126"/>
          <p:cNvSpPr/>
          <p:nvPr/>
        </p:nvSpPr>
        <p:spPr>
          <a:xfrm>
            <a:off x="7740173" y="2481278"/>
            <a:ext cx="252627" cy="245555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8" name="Heart 127"/>
          <p:cNvSpPr/>
          <p:nvPr/>
        </p:nvSpPr>
        <p:spPr>
          <a:xfrm>
            <a:off x="7728222" y="2920446"/>
            <a:ext cx="254469" cy="2290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Isosceles Triangle 128"/>
          <p:cNvSpPr/>
          <p:nvPr/>
        </p:nvSpPr>
        <p:spPr>
          <a:xfrm>
            <a:off x="7740173" y="3322030"/>
            <a:ext cx="279937" cy="20459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0" name="TextBox 129"/>
          <p:cNvSpPr txBox="1"/>
          <p:nvPr/>
        </p:nvSpPr>
        <p:spPr>
          <a:xfrm>
            <a:off x="7362996" y="1508754"/>
            <a:ext cx="159014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(        ,  8  )</a:t>
            </a:r>
          </a:p>
        </p:txBody>
      </p:sp>
      <p:sp>
        <p:nvSpPr>
          <p:cNvPr id="141" name="Heart 52"/>
          <p:cNvSpPr/>
          <p:nvPr/>
        </p:nvSpPr>
        <p:spPr>
          <a:xfrm>
            <a:off x="3448816" y="6273096"/>
            <a:ext cx="508936" cy="45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2" name="Rectangle 53"/>
          <p:cNvSpPr/>
          <p:nvPr/>
        </p:nvSpPr>
        <p:spPr>
          <a:xfrm>
            <a:off x="2888073" y="6267351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Rectangle 54"/>
          <p:cNvSpPr/>
          <p:nvPr/>
        </p:nvSpPr>
        <p:spPr>
          <a:xfrm>
            <a:off x="2233085" y="5684303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4" name="Picture 55" descr="Picture 5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86076" y="6209319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Isosceles Triangle 56"/>
          <p:cNvSpPr/>
          <p:nvPr/>
        </p:nvSpPr>
        <p:spPr>
          <a:xfrm>
            <a:off x="3396038" y="5713429"/>
            <a:ext cx="559873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6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4446" y="5672159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Rectangle 64"/>
          <p:cNvSpPr/>
          <p:nvPr/>
        </p:nvSpPr>
        <p:spPr>
          <a:xfrm>
            <a:off x="6114972" y="1166747"/>
            <a:ext cx="991603" cy="170616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8" name="Rectangle 65"/>
          <p:cNvSpPr/>
          <p:nvPr/>
        </p:nvSpPr>
        <p:spPr>
          <a:xfrm>
            <a:off x="6114972" y="3150761"/>
            <a:ext cx="991603" cy="171545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9" name="Rectangle 70"/>
          <p:cNvSpPr/>
          <p:nvPr/>
        </p:nvSpPr>
        <p:spPr>
          <a:xfrm>
            <a:off x="6128111" y="5170382"/>
            <a:ext cx="978465" cy="161523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0" name="TextBox 72"/>
          <p:cNvSpPr txBox="1"/>
          <p:nvPr/>
        </p:nvSpPr>
        <p:spPr>
          <a:xfrm>
            <a:off x="7362996" y="1953593"/>
            <a:ext cx="159014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(        ,  4  )</a:t>
            </a:r>
          </a:p>
        </p:txBody>
      </p:sp>
      <p:sp>
        <p:nvSpPr>
          <p:cNvPr id="151" name="TextBox 73"/>
          <p:cNvSpPr txBox="1"/>
          <p:nvPr/>
        </p:nvSpPr>
        <p:spPr>
          <a:xfrm>
            <a:off x="7362996" y="2347334"/>
            <a:ext cx="159014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(        ,  5  )</a:t>
            </a:r>
          </a:p>
        </p:txBody>
      </p:sp>
      <p:sp>
        <p:nvSpPr>
          <p:cNvPr id="152" name="TextBox 74"/>
          <p:cNvSpPr txBox="1"/>
          <p:nvPr/>
        </p:nvSpPr>
        <p:spPr>
          <a:xfrm>
            <a:off x="7362996" y="2805938"/>
            <a:ext cx="159014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(        ,  4 )</a:t>
            </a:r>
          </a:p>
        </p:txBody>
      </p:sp>
      <p:sp>
        <p:nvSpPr>
          <p:cNvPr id="153" name="TextBox 75"/>
          <p:cNvSpPr txBox="1"/>
          <p:nvPr/>
        </p:nvSpPr>
        <p:spPr>
          <a:xfrm>
            <a:off x="7360603" y="3204867"/>
            <a:ext cx="159014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2400"/>
            </a:lvl1pPr>
          </a:lstStyle>
          <a:p>
            <a:pPr/>
            <a:r>
              <a:t>(        ,  3 )</a:t>
            </a:r>
          </a:p>
        </p:txBody>
      </p:sp>
      <p:pic>
        <p:nvPicPr>
          <p:cNvPr id="15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45939" y="2143803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Oval 13"/>
          <p:cNvSpPr/>
          <p:nvPr/>
        </p:nvSpPr>
        <p:spPr>
          <a:xfrm>
            <a:off x="2855539" y="216132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6" name="Heart 17"/>
          <p:cNvSpPr/>
          <p:nvPr/>
        </p:nvSpPr>
        <p:spPr>
          <a:xfrm>
            <a:off x="3447443" y="2211749"/>
            <a:ext cx="508937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Rectangle 24"/>
          <p:cNvSpPr/>
          <p:nvPr/>
        </p:nvSpPr>
        <p:spPr>
          <a:xfrm>
            <a:off x="2267778" y="167954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8" name="Rectangle 25"/>
          <p:cNvSpPr/>
          <p:nvPr/>
        </p:nvSpPr>
        <p:spPr>
          <a:xfrm>
            <a:off x="3437300" y="167954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9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3874" y="1621516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Rectangle 8"/>
          <p:cNvSpPr/>
          <p:nvPr/>
        </p:nvSpPr>
        <p:spPr>
          <a:xfrm>
            <a:off x="2223392" y="2929229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Oval 9"/>
          <p:cNvSpPr/>
          <p:nvPr/>
        </p:nvSpPr>
        <p:spPr>
          <a:xfrm>
            <a:off x="2201553" y="3543684"/>
            <a:ext cx="505254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Oval 16"/>
          <p:cNvSpPr/>
          <p:nvPr/>
        </p:nvSpPr>
        <p:spPr>
          <a:xfrm>
            <a:off x="2811153" y="2922172"/>
            <a:ext cx="505254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Rectangle 20"/>
          <p:cNvSpPr/>
          <p:nvPr/>
        </p:nvSpPr>
        <p:spPr>
          <a:xfrm>
            <a:off x="2806725" y="3543684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4" name="Rectangle 23"/>
          <p:cNvSpPr/>
          <p:nvPr/>
        </p:nvSpPr>
        <p:spPr>
          <a:xfrm>
            <a:off x="3392914" y="294242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Isosceles Triangle 33"/>
          <p:cNvSpPr/>
          <p:nvPr/>
        </p:nvSpPr>
        <p:spPr>
          <a:xfrm>
            <a:off x="3309315" y="3585104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Heart 10"/>
          <p:cNvSpPr/>
          <p:nvPr/>
        </p:nvSpPr>
        <p:spPr>
          <a:xfrm>
            <a:off x="2177715" y="4363086"/>
            <a:ext cx="508937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Isosceles Triangle 12"/>
          <p:cNvSpPr/>
          <p:nvPr/>
        </p:nvSpPr>
        <p:spPr>
          <a:xfrm>
            <a:off x="2154387" y="4930828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Oval 14"/>
          <p:cNvSpPr/>
          <p:nvPr/>
        </p:nvSpPr>
        <p:spPr>
          <a:xfrm>
            <a:off x="2756942" y="4848902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Oval 15"/>
          <p:cNvSpPr/>
          <p:nvPr/>
        </p:nvSpPr>
        <p:spPr>
          <a:xfrm>
            <a:off x="3341938" y="4279586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Heart 18"/>
          <p:cNvSpPr/>
          <p:nvPr/>
        </p:nvSpPr>
        <p:spPr>
          <a:xfrm>
            <a:off x="3381061" y="4922919"/>
            <a:ext cx="508937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1" name="Rectangle 21"/>
          <p:cNvSpPr/>
          <p:nvPr/>
        </p:nvSpPr>
        <p:spPr>
          <a:xfrm>
            <a:off x="2789157" y="432251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Rectangle 54"/>
          <p:cNvSpPr/>
          <p:nvPr/>
        </p:nvSpPr>
        <p:spPr>
          <a:xfrm>
            <a:off x="6179667" y="141798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3" name="Rectangle 54"/>
          <p:cNvSpPr/>
          <p:nvPr/>
        </p:nvSpPr>
        <p:spPr>
          <a:xfrm>
            <a:off x="6255868" y="146878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4" name="Rectangle 54"/>
          <p:cNvSpPr/>
          <p:nvPr/>
        </p:nvSpPr>
        <p:spPr>
          <a:xfrm>
            <a:off x="6344768" y="154498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5" name="Rectangle 54"/>
          <p:cNvSpPr/>
          <p:nvPr/>
        </p:nvSpPr>
        <p:spPr>
          <a:xfrm>
            <a:off x="6408268" y="159578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Rectangle 54"/>
          <p:cNvSpPr/>
          <p:nvPr/>
        </p:nvSpPr>
        <p:spPr>
          <a:xfrm>
            <a:off x="6479649" y="165001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7" name="Rectangle 54"/>
          <p:cNvSpPr/>
          <p:nvPr/>
        </p:nvSpPr>
        <p:spPr>
          <a:xfrm>
            <a:off x="6528884" y="1776661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Rectangle 54"/>
          <p:cNvSpPr/>
          <p:nvPr/>
        </p:nvSpPr>
        <p:spPr>
          <a:xfrm>
            <a:off x="6585554" y="1866101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Rectangle 54"/>
          <p:cNvSpPr/>
          <p:nvPr/>
        </p:nvSpPr>
        <p:spPr>
          <a:xfrm>
            <a:off x="6628924" y="1941108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Oval 13"/>
          <p:cNvSpPr/>
          <p:nvPr/>
        </p:nvSpPr>
        <p:spPr>
          <a:xfrm>
            <a:off x="6131695" y="3209630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1" name="Oval 13"/>
          <p:cNvSpPr/>
          <p:nvPr/>
        </p:nvSpPr>
        <p:spPr>
          <a:xfrm>
            <a:off x="6217148" y="320648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Oval 13"/>
          <p:cNvSpPr/>
          <p:nvPr/>
        </p:nvSpPr>
        <p:spPr>
          <a:xfrm>
            <a:off x="6343207" y="3209630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Oval 13"/>
          <p:cNvSpPr/>
          <p:nvPr/>
        </p:nvSpPr>
        <p:spPr>
          <a:xfrm>
            <a:off x="6457507" y="3199687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Oval 13"/>
          <p:cNvSpPr/>
          <p:nvPr/>
        </p:nvSpPr>
        <p:spPr>
          <a:xfrm>
            <a:off x="6575196" y="3220722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Isosceles Triangle 33"/>
          <p:cNvSpPr/>
          <p:nvPr/>
        </p:nvSpPr>
        <p:spPr>
          <a:xfrm>
            <a:off x="6153864" y="3803898"/>
            <a:ext cx="559873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6" name="Isosceles Triangle 33"/>
          <p:cNvSpPr/>
          <p:nvPr/>
        </p:nvSpPr>
        <p:spPr>
          <a:xfrm>
            <a:off x="6280864" y="3930898"/>
            <a:ext cx="559873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Isosceles Triangle 33"/>
          <p:cNvSpPr/>
          <p:nvPr/>
        </p:nvSpPr>
        <p:spPr>
          <a:xfrm>
            <a:off x="6407864" y="4057898"/>
            <a:ext cx="559873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Heart 18"/>
          <p:cNvSpPr/>
          <p:nvPr/>
        </p:nvSpPr>
        <p:spPr>
          <a:xfrm>
            <a:off x="6153864" y="5298646"/>
            <a:ext cx="508937" cy="45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9" name="Heart 18"/>
          <p:cNvSpPr/>
          <p:nvPr/>
        </p:nvSpPr>
        <p:spPr>
          <a:xfrm>
            <a:off x="6255248" y="5298646"/>
            <a:ext cx="508936" cy="45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Heart 18"/>
          <p:cNvSpPr/>
          <p:nvPr/>
        </p:nvSpPr>
        <p:spPr>
          <a:xfrm>
            <a:off x="6390011" y="5293038"/>
            <a:ext cx="508937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Heart 18"/>
          <p:cNvSpPr/>
          <p:nvPr/>
        </p:nvSpPr>
        <p:spPr>
          <a:xfrm>
            <a:off x="6544943" y="5297528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2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6833" y="5803680"/>
            <a:ext cx="534703" cy="508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3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3833" y="5930680"/>
            <a:ext cx="534703" cy="508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10833" y="6057680"/>
            <a:ext cx="534703" cy="508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37833" y="6184680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Rectangle 24"/>
          <p:cNvSpPr/>
          <p:nvPr/>
        </p:nvSpPr>
        <p:spPr>
          <a:xfrm>
            <a:off x="4478352" y="1257702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Rectangle 24"/>
          <p:cNvSpPr/>
          <p:nvPr/>
        </p:nvSpPr>
        <p:spPr>
          <a:xfrm>
            <a:off x="4555907" y="1384702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8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94748" y="1846384"/>
            <a:ext cx="534703" cy="508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27" descr="Picture 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87366" y="1895512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Oval 13"/>
          <p:cNvSpPr/>
          <p:nvPr/>
        </p:nvSpPr>
        <p:spPr>
          <a:xfrm>
            <a:off x="5037997" y="131921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1" name="Heart 17"/>
          <p:cNvSpPr/>
          <p:nvPr/>
        </p:nvSpPr>
        <p:spPr>
          <a:xfrm>
            <a:off x="5049839" y="1935302"/>
            <a:ext cx="508936" cy="458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8"/>
          <p:cNvSpPr/>
          <p:nvPr/>
        </p:nvSpPr>
        <p:spPr>
          <a:xfrm>
            <a:off x="4464395" y="2735110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Rectangle 8"/>
          <p:cNvSpPr/>
          <p:nvPr/>
        </p:nvSpPr>
        <p:spPr>
          <a:xfrm>
            <a:off x="4539251" y="2773210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4" name="Rectangle 8"/>
          <p:cNvSpPr/>
          <p:nvPr/>
        </p:nvSpPr>
        <p:spPr>
          <a:xfrm>
            <a:off x="4607236" y="2809660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Oval 16"/>
          <p:cNvSpPr/>
          <p:nvPr/>
        </p:nvSpPr>
        <p:spPr>
          <a:xfrm>
            <a:off x="4435097" y="333204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6" name="Oval 16"/>
          <p:cNvSpPr/>
          <p:nvPr/>
        </p:nvSpPr>
        <p:spPr>
          <a:xfrm>
            <a:off x="4485897" y="340824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7" name="Isosceles Triangle 33"/>
          <p:cNvSpPr/>
          <p:nvPr/>
        </p:nvSpPr>
        <p:spPr>
          <a:xfrm>
            <a:off x="4998044" y="3128095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Rectangle 21"/>
          <p:cNvSpPr/>
          <p:nvPr/>
        </p:nvSpPr>
        <p:spPr>
          <a:xfrm>
            <a:off x="4478352" y="4234183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9" name="Oval 15"/>
          <p:cNvSpPr/>
          <p:nvPr/>
        </p:nvSpPr>
        <p:spPr>
          <a:xfrm>
            <a:off x="4950210" y="423183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0" name="Oval 15"/>
          <p:cNvSpPr/>
          <p:nvPr/>
        </p:nvSpPr>
        <p:spPr>
          <a:xfrm>
            <a:off x="5026410" y="4295338"/>
            <a:ext cx="505253" cy="491109"/>
          </a:xfrm>
          <a:prstGeom prst="ellipse">
            <a:avLst/>
          </a:prstGeom>
          <a:solidFill>
            <a:srgbClr val="0000FF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Heart 18"/>
          <p:cNvSpPr/>
          <p:nvPr/>
        </p:nvSpPr>
        <p:spPr>
          <a:xfrm>
            <a:off x="4456045" y="4818417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Heart 18"/>
          <p:cNvSpPr/>
          <p:nvPr/>
        </p:nvSpPr>
        <p:spPr>
          <a:xfrm>
            <a:off x="4506845" y="4894617"/>
            <a:ext cx="508936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3" name="Isosceles Triangle 12"/>
          <p:cNvSpPr/>
          <p:nvPr/>
        </p:nvSpPr>
        <p:spPr>
          <a:xfrm>
            <a:off x="4985847" y="4882762"/>
            <a:ext cx="559873" cy="409183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Rectangle 54"/>
          <p:cNvSpPr/>
          <p:nvPr/>
        </p:nvSpPr>
        <p:spPr>
          <a:xfrm>
            <a:off x="4500913" y="5666396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5" name="Rectangle 54"/>
          <p:cNvSpPr/>
          <p:nvPr/>
        </p:nvSpPr>
        <p:spPr>
          <a:xfrm>
            <a:off x="4564413" y="5742596"/>
            <a:ext cx="430934" cy="45060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6" name="Heart 52"/>
          <p:cNvSpPr/>
          <p:nvPr/>
        </p:nvSpPr>
        <p:spPr>
          <a:xfrm>
            <a:off x="5077495" y="5756073"/>
            <a:ext cx="508937" cy="4580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0657" h="15999" fill="norm" stroke="1" extrusionOk="0">
                <a:moveTo>
                  <a:pt x="5328" y="3849"/>
                </a:moveTo>
                <a:cubicBezTo>
                  <a:pt x="7532" y="-5601"/>
                  <a:pt x="16128" y="3849"/>
                  <a:pt x="5328" y="15999"/>
                </a:cubicBezTo>
                <a:cubicBezTo>
                  <a:pt x="-5472" y="3849"/>
                  <a:pt x="3124" y="-5601"/>
                  <a:pt x="5328" y="3849"/>
                </a:cubicBezTo>
                <a:close/>
              </a:path>
            </a:pathLst>
          </a:custGeom>
          <a:solidFill>
            <a:srgbClr val="008000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217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0097" y="6266415"/>
            <a:ext cx="534703" cy="5086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57" descr="Pictur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28997" y="6317215"/>
            <a:ext cx="534703" cy="508633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Isosceles Triangle 56"/>
          <p:cNvSpPr/>
          <p:nvPr/>
        </p:nvSpPr>
        <p:spPr>
          <a:xfrm>
            <a:off x="5040417" y="6323522"/>
            <a:ext cx="559873" cy="409182"/>
          </a:xfrm>
          <a:prstGeom prst="triangle">
            <a:avLst/>
          </a:prstGeom>
          <a:solidFill>
            <a:srgbClr val="E46C0A"/>
          </a:solidFill>
          <a:ln>
            <a:solidFill>
              <a:srgbClr val="000000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