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1" r:id="rId40"/>
    <p:sldId id="28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/>
    <p:restoredTop sz="96327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/>
              <a:t>Selecting and changing </a:t>
            </a:r>
            <a:r>
              <a:rPr lang="en-US" dirty="0"/>
              <a:t>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2173</Words>
  <Application>Microsoft Macintosh PowerPoint</Application>
  <PresentationFormat>Widescreen</PresentationFormat>
  <Paragraphs>360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</vt:lpstr>
      <vt:lpstr>Courier New</vt:lpstr>
      <vt:lpstr>Lucida Grande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28</cp:revision>
  <dcterms:created xsi:type="dcterms:W3CDTF">2023-07-04T15:19:46Z</dcterms:created>
  <dcterms:modified xsi:type="dcterms:W3CDTF">2023-07-12T00:24:20Z</dcterms:modified>
</cp:coreProperties>
</file>