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1"/>
  </p:notesMasterIdLst>
  <p:sldIdLst>
    <p:sldId id="304" r:id="rId2"/>
    <p:sldId id="284" r:id="rId3"/>
    <p:sldId id="258" r:id="rId4"/>
    <p:sldId id="303" r:id="rId5"/>
    <p:sldId id="257" r:id="rId6"/>
    <p:sldId id="315" r:id="rId7"/>
    <p:sldId id="316" r:id="rId8"/>
    <p:sldId id="317" r:id="rId9"/>
    <p:sldId id="318" r:id="rId10"/>
    <p:sldId id="322" r:id="rId11"/>
    <p:sldId id="323" r:id="rId12"/>
    <p:sldId id="328" r:id="rId13"/>
    <p:sldId id="324" r:id="rId14"/>
    <p:sldId id="325" r:id="rId15"/>
    <p:sldId id="326" r:id="rId16"/>
    <p:sldId id="256" r:id="rId17"/>
    <p:sldId id="275" r:id="rId18"/>
    <p:sldId id="260" r:id="rId19"/>
    <p:sldId id="278" r:id="rId20"/>
    <p:sldId id="331" r:id="rId21"/>
    <p:sldId id="320" r:id="rId22"/>
    <p:sldId id="319" r:id="rId23"/>
    <p:sldId id="321" r:id="rId24"/>
    <p:sldId id="332" r:id="rId25"/>
    <p:sldId id="330" r:id="rId26"/>
    <p:sldId id="329" r:id="rId27"/>
    <p:sldId id="334" r:id="rId28"/>
    <p:sldId id="335" r:id="rId29"/>
    <p:sldId id="336" r:id="rId30"/>
  </p:sldIdLst>
  <p:sldSz cx="9144000" cy="5143500" type="screen16x9"/>
  <p:notesSz cx="6858000" cy="9144000"/>
  <p:embeddedFontLst>
    <p:embeddedFont>
      <p:font typeface="Baloo Thambi 2" panose="020B0604020202020204" charset="0"/>
      <p:regular r:id="rId32"/>
      <p:bold r:id="rId33"/>
    </p:embeddedFont>
    <p:embeddedFont>
      <p:font typeface="Baloo Thambi 2 ExtraBold" panose="020B0604020202020204" charset="0"/>
      <p:bold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Inter ExtraBold" panose="020B0604020202020204" charset="0"/>
      <p:bold r:id="rId39"/>
    </p:embeddedFont>
    <p:embeddedFont>
      <p:font typeface="Space Grotesk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F4E6E-3D9D-40E0-B58F-86C19F14EAD4}" v="41" dt="2024-04-08T02:31:29.609"/>
  </p1510:revLst>
</p1510:revInfo>
</file>

<file path=ppt/tableStyles.xml><?xml version="1.0" encoding="utf-8"?>
<a:tblStyleLst xmlns:a="http://schemas.openxmlformats.org/drawingml/2006/main" def="{C2EAD027-BA06-467B-AB31-6A668D5C400B}">
  <a:tblStyle styleId="{C2EAD027-BA06-467B-AB31-6A668D5C40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y Hai Long 20224424" userId="14c95384-7d0d-469c-aef3-501f5a6f142e" providerId="ADAL" clId="{3E2F4E6E-3D9D-40E0-B58F-86C19F14EAD4}"/>
    <pc:docChg chg="undo custSel addSld delSld modSld sldOrd">
      <pc:chgData name="Nguyen Duy Hai Long 20224424" userId="14c95384-7d0d-469c-aef3-501f5a6f142e" providerId="ADAL" clId="{3E2F4E6E-3D9D-40E0-B58F-86C19F14EAD4}" dt="2024-04-08T02:31:32.907" v="3133" actId="20577"/>
      <pc:docMkLst>
        <pc:docMk/>
      </pc:docMkLst>
      <pc:sldChg chg="modSp mod">
        <pc:chgData name="Nguyen Duy Hai Long 20224424" userId="14c95384-7d0d-469c-aef3-501f5a6f142e" providerId="ADAL" clId="{3E2F4E6E-3D9D-40E0-B58F-86C19F14EAD4}" dt="2024-03-17T15:51:31.929" v="45" actId="20577"/>
        <pc:sldMkLst>
          <pc:docMk/>
          <pc:sldMk cId="0" sldId="256"/>
        </pc:sldMkLst>
        <pc:spChg chg="mod">
          <ac:chgData name="Nguyen Duy Hai Long 20224424" userId="14c95384-7d0d-469c-aef3-501f5a6f142e" providerId="ADAL" clId="{3E2F4E6E-3D9D-40E0-B58F-86C19F14EAD4}" dt="2024-03-17T15:51:31.929" v="45" actId="20577"/>
          <ac:spMkLst>
            <pc:docMk/>
            <pc:sldMk cId="0" sldId="256"/>
            <ac:spMk id="4" creationId="{1E69969F-4B9F-A53B-5419-4BDDE9A88C80}"/>
          </ac:spMkLst>
        </pc:spChg>
      </pc:sldChg>
      <pc:sldChg chg="modSp mod ord">
        <pc:chgData name="Nguyen Duy Hai Long 20224424" userId="14c95384-7d0d-469c-aef3-501f5a6f142e" providerId="ADAL" clId="{3E2F4E6E-3D9D-40E0-B58F-86C19F14EAD4}" dt="2024-03-31T19:45:14.888" v="2384" actId="20577"/>
        <pc:sldMkLst>
          <pc:docMk/>
          <pc:sldMk cId="0" sldId="257"/>
        </pc:sldMkLst>
        <pc:spChg chg="mod">
          <ac:chgData name="Nguyen Duy Hai Long 20224424" userId="14c95384-7d0d-469c-aef3-501f5a6f142e" providerId="ADAL" clId="{3E2F4E6E-3D9D-40E0-B58F-86C19F14EAD4}" dt="2024-03-31T19:45:14.888" v="2384" actId="20577"/>
          <ac:spMkLst>
            <pc:docMk/>
            <pc:sldMk cId="0" sldId="257"/>
            <ac:spMk id="20" creationId="{198CE6AA-7F76-3E54-5313-EE675A7589FE}"/>
          </ac:spMkLst>
        </pc:spChg>
      </pc:sldChg>
      <pc:sldChg chg="modSp mod">
        <pc:chgData name="Nguyen Duy Hai Long 20224424" userId="14c95384-7d0d-469c-aef3-501f5a6f142e" providerId="ADAL" clId="{3E2F4E6E-3D9D-40E0-B58F-86C19F14EAD4}" dt="2024-03-31T19:49:07.278" v="2491" actId="20577"/>
        <pc:sldMkLst>
          <pc:docMk/>
          <pc:sldMk cId="0" sldId="258"/>
        </pc:sldMkLst>
        <pc:spChg chg="mod">
          <ac:chgData name="Nguyen Duy Hai Long 20224424" userId="14c95384-7d0d-469c-aef3-501f5a6f142e" providerId="ADAL" clId="{3E2F4E6E-3D9D-40E0-B58F-86C19F14EAD4}" dt="2024-03-31T19:48:25.145" v="2475" actId="20577"/>
          <ac:spMkLst>
            <pc:docMk/>
            <pc:sldMk cId="0" sldId="258"/>
            <ac:spMk id="3" creationId="{755F36CA-0606-3F8B-0E1D-18CC1262E819}"/>
          </ac:spMkLst>
        </pc:spChg>
        <pc:spChg chg="mod">
          <ac:chgData name="Nguyen Duy Hai Long 20224424" userId="14c95384-7d0d-469c-aef3-501f5a6f142e" providerId="ADAL" clId="{3E2F4E6E-3D9D-40E0-B58F-86C19F14EAD4}" dt="2024-03-31T19:48:19.573" v="2473" actId="20577"/>
          <ac:spMkLst>
            <pc:docMk/>
            <pc:sldMk cId="0" sldId="258"/>
            <ac:spMk id="375" creationId="{00000000-0000-0000-0000-000000000000}"/>
          </ac:spMkLst>
        </pc:spChg>
        <pc:spChg chg="mod">
          <ac:chgData name="Nguyen Duy Hai Long 20224424" userId="14c95384-7d0d-469c-aef3-501f5a6f142e" providerId="ADAL" clId="{3E2F4E6E-3D9D-40E0-B58F-86C19F14EAD4}" dt="2024-03-31T19:49:07.278" v="2491" actId="20577"/>
          <ac:spMkLst>
            <pc:docMk/>
            <pc:sldMk cId="0" sldId="258"/>
            <ac:spMk id="378" creationId="{00000000-0000-0000-0000-000000000000}"/>
          </ac:spMkLst>
        </pc:spChg>
      </pc:sldChg>
      <pc:sldChg chg="modSp mod">
        <pc:chgData name="Nguyen Duy Hai Long 20224424" userId="14c95384-7d0d-469c-aef3-501f5a6f142e" providerId="ADAL" clId="{3E2F4E6E-3D9D-40E0-B58F-86C19F14EAD4}" dt="2024-03-31T19:48:02.521" v="2467" actId="20577"/>
        <pc:sldMkLst>
          <pc:docMk/>
          <pc:sldMk cId="0" sldId="260"/>
        </pc:sldMkLst>
        <pc:spChg chg="mod">
          <ac:chgData name="Nguyen Duy Hai Long 20224424" userId="14c95384-7d0d-469c-aef3-501f5a6f142e" providerId="ADAL" clId="{3E2F4E6E-3D9D-40E0-B58F-86C19F14EAD4}" dt="2024-03-17T15:51:43.562" v="49" actId="20577"/>
          <ac:spMkLst>
            <pc:docMk/>
            <pc:sldMk cId="0" sldId="260"/>
            <ac:spMk id="2" creationId="{C3F17C05-B84F-7D63-B285-9EBB22DE2369}"/>
          </ac:spMkLst>
        </pc:spChg>
        <pc:spChg chg="mod">
          <ac:chgData name="Nguyen Duy Hai Long 20224424" userId="14c95384-7d0d-469c-aef3-501f5a6f142e" providerId="ADAL" clId="{3E2F4E6E-3D9D-40E0-B58F-86C19F14EAD4}" dt="2024-03-31T19:48:02.521" v="2467" actId="20577"/>
          <ac:spMkLst>
            <pc:docMk/>
            <pc:sldMk cId="0" sldId="260"/>
            <ac:spMk id="461" creationId="{00000000-0000-0000-0000-000000000000}"/>
          </ac:spMkLst>
        </pc:spChg>
      </pc:sldChg>
      <pc:sldChg chg="modSp mod">
        <pc:chgData name="Nguyen Duy Hai Long 20224424" userId="14c95384-7d0d-469c-aef3-501f5a6f142e" providerId="ADAL" clId="{3E2F4E6E-3D9D-40E0-B58F-86C19F14EAD4}" dt="2024-03-17T15:51:37.303" v="47" actId="20577"/>
        <pc:sldMkLst>
          <pc:docMk/>
          <pc:sldMk cId="0" sldId="275"/>
        </pc:sldMkLst>
        <pc:spChg chg="mod">
          <ac:chgData name="Nguyen Duy Hai Long 20224424" userId="14c95384-7d0d-469c-aef3-501f5a6f142e" providerId="ADAL" clId="{3E2F4E6E-3D9D-40E0-B58F-86C19F14EAD4}" dt="2024-03-17T15:51:37.303" v="47" actId="20577"/>
          <ac:spMkLst>
            <pc:docMk/>
            <pc:sldMk cId="0" sldId="275"/>
            <ac:spMk id="4" creationId="{DEE505EC-C7BC-C481-D23C-80C54E7740B2}"/>
          </ac:spMkLst>
        </pc:spChg>
      </pc:sldChg>
      <pc:sldChg chg="modSp mod">
        <pc:chgData name="Nguyen Duy Hai Long 20224424" userId="14c95384-7d0d-469c-aef3-501f5a6f142e" providerId="ADAL" clId="{3E2F4E6E-3D9D-40E0-B58F-86C19F14EAD4}" dt="2024-03-17T15:51:48.324" v="51" actId="20577"/>
        <pc:sldMkLst>
          <pc:docMk/>
          <pc:sldMk cId="0" sldId="278"/>
        </pc:sldMkLst>
        <pc:spChg chg="mod">
          <ac:chgData name="Nguyen Duy Hai Long 20224424" userId="14c95384-7d0d-469c-aef3-501f5a6f142e" providerId="ADAL" clId="{3E2F4E6E-3D9D-40E0-B58F-86C19F14EAD4}" dt="2024-03-17T15:51:48.324" v="51" actId="20577"/>
          <ac:spMkLst>
            <pc:docMk/>
            <pc:sldMk cId="0" sldId="278"/>
            <ac:spMk id="8" creationId="{028CD51D-800C-885C-1D31-B7CF57C8D716}"/>
          </ac:spMkLst>
        </pc:spChg>
      </pc:sldChg>
      <pc:sldChg chg="modSp mod ord">
        <pc:chgData name="Nguyen Duy Hai Long 20224424" userId="14c95384-7d0d-469c-aef3-501f5a6f142e" providerId="ADAL" clId="{3E2F4E6E-3D9D-40E0-B58F-86C19F14EAD4}" dt="2024-03-31T19:45:21.469" v="2388" actId="20577"/>
        <pc:sldMkLst>
          <pc:docMk/>
          <pc:sldMk cId="3618156265" sldId="315"/>
        </pc:sldMkLst>
        <pc:spChg chg="mod">
          <ac:chgData name="Nguyen Duy Hai Long 20224424" userId="14c95384-7d0d-469c-aef3-501f5a6f142e" providerId="ADAL" clId="{3E2F4E6E-3D9D-40E0-B58F-86C19F14EAD4}" dt="2024-03-31T19:45:21.469" v="2388" actId="20577"/>
          <ac:spMkLst>
            <pc:docMk/>
            <pc:sldMk cId="3618156265" sldId="315"/>
            <ac:spMk id="5" creationId="{A704071D-9858-1D6E-FE00-37CE45A17A48}"/>
          </ac:spMkLst>
        </pc:spChg>
      </pc:sldChg>
      <pc:sldChg chg="modSp mod ord">
        <pc:chgData name="Nguyen Duy Hai Long 20224424" userId="14c95384-7d0d-469c-aef3-501f5a6f142e" providerId="ADAL" clId="{3E2F4E6E-3D9D-40E0-B58F-86C19F14EAD4}" dt="2024-03-31T19:45:26.674" v="2392" actId="20577"/>
        <pc:sldMkLst>
          <pc:docMk/>
          <pc:sldMk cId="535538223" sldId="316"/>
        </pc:sldMkLst>
        <pc:spChg chg="mod">
          <ac:chgData name="Nguyen Duy Hai Long 20224424" userId="14c95384-7d0d-469c-aef3-501f5a6f142e" providerId="ADAL" clId="{3E2F4E6E-3D9D-40E0-B58F-86C19F14EAD4}" dt="2024-03-31T19:45:26.674" v="2392" actId="20577"/>
          <ac:spMkLst>
            <pc:docMk/>
            <pc:sldMk cId="535538223" sldId="316"/>
            <ac:spMk id="5" creationId="{B5222CD2-34D9-695D-639B-5DDA6189DDED}"/>
          </ac:spMkLst>
        </pc:spChg>
      </pc:sldChg>
      <pc:sldChg chg="modSp mod ord">
        <pc:chgData name="Nguyen Duy Hai Long 20224424" userId="14c95384-7d0d-469c-aef3-501f5a6f142e" providerId="ADAL" clId="{3E2F4E6E-3D9D-40E0-B58F-86C19F14EAD4}" dt="2024-03-31T19:45:34.326" v="2396" actId="20577"/>
        <pc:sldMkLst>
          <pc:docMk/>
          <pc:sldMk cId="684466432" sldId="317"/>
        </pc:sldMkLst>
        <pc:spChg chg="mod">
          <ac:chgData name="Nguyen Duy Hai Long 20224424" userId="14c95384-7d0d-469c-aef3-501f5a6f142e" providerId="ADAL" clId="{3E2F4E6E-3D9D-40E0-B58F-86C19F14EAD4}" dt="2024-03-31T19:45:34.326" v="2396" actId="20577"/>
          <ac:spMkLst>
            <pc:docMk/>
            <pc:sldMk cId="684466432" sldId="317"/>
            <ac:spMk id="5" creationId="{11E5638F-0F96-5CEB-F0F0-49C0C476D7F6}"/>
          </ac:spMkLst>
        </pc:spChg>
      </pc:sldChg>
      <pc:sldChg chg="modSp mod ord">
        <pc:chgData name="Nguyen Duy Hai Long 20224424" userId="14c95384-7d0d-469c-aef3-501f5a6f142e" providerId="ADAL" clId="{3E2F4E6E-3D9D-40E0-B58F-86C19F14EAD4}" dt="2024-03-31T19:45:38.405" v="2400" actId="20577"/>
        <pc:sldMkLst>
          <pc:docMk/>
          <pc:sldMk cId="3482318546" sldId="318"/>
        </pc:sldMkLst>
        <pc:spChg chg="mod">
          <ac:chgData name="Nguyen Duy Hai Long 20224424" userId="14c95384-7d0d-469c-aef3-501f5a6f142e" providerId="ADAL" clId="{3E2F4E6E-3D9D-40E0-B58F-86C19F14EAD4}" dt="2024-03-31T19:45:38.405" v="2400" actId="20577"/>
          <ac:spMkLst>
            <pc:docMk/>
            <pc:sldMk cId="3482318546" sldId="318"/>
            <ac:spMk id="5" creationId="{3DFC3C30-CB67-97D7-D521-080E9365B79D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6:34.118" v="2433" actId="20577"/>
        <pc:sldMkLst>
          <pc:docMk/>
          <pc:sldMk cId="3207265578" sldId="319"/>
        </pc:sldMkLst>
        <pc:spChg chg="add mod">
          <ac:chgData name="Nguyen Duy Hai Long 20224424" userId="14c95384-7d0d-469c-aef3-501f5a6f142e" providerId="ADAL" clId="{3E2F4E6E-3D9D-40E0-B58F-86C19F14EAD4}" dt="2024-03-31T19:46:34.118" v="2433" actId="20577"/>
          <ac:spMkLst>
            <pc:docMk/>
            <pc:sldMk cId="3207265578" sldId="319"/>
            <ac:spMk id="2" creationId="{CF8BD1D7-3232-3705-2762-8899AF16155E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6:30.376" v="2431" actId="20577"/>
        <pc:sldMkLst>
          <pc:docMk/>
          <pc:sldMk cId="1610047509" sldId="320"/>
        </pc:sldMkLst>
        <pc:spChg chg="add mod">
          <ac:chgData name="Nguyen Duy Hai Long 20224424" userId="14c95384-7d0d-469c-aef3-501f5a6f142e" providerId="ADAL" clId="{3E2F4E6E-3D9D-40E0-B58F-86C19F14EAD4}" dt="2024-03-31T19:46:30.376" v="2431" actId="20577"/>
          <ac:spMkLst>
            <pc:docMk/>
            <pc:sldMk cId="1610047509" sldId="320"/>
            <ac:spMk id="2" creationId="{7190EBA2-FE5A-7D7F-986B-916E6789CE88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4-08T02:25:05.826" v="2999" actId="1076"/>
        <pc:sldMkLst>
          <pc:docMk/>
          <pc:sldMk cId="976473563" sldId="321"/>
        </pc:sldMkLst>
        <pc:spChg chg="add mod">
          <ac:chgData name="Nguyen Duy Hai Long 20224424" userId="14c95384-7d0d-469c-aef3-501f5a6f142e" providerId="ADAL" clId="{3E2F4E6E-3D9D-40E0-B58F-86C19F14EAD4}" dt="2024-03-31T19:46:37.673" v="2435" actId="20577"/>
          <ac:spMkLst>
            <pc:docMk/>
            <pc:sldMk cId="976473563" sldId="321"/>
            <ac:spMk id="2" creationId="{EAC91FEE-E2F4-F2BD-EF0E-EF2D8DCDFB67}"/>
          </ac:spMkLst>
        </pc:spChg>
        <pc:spChg chg="mod">
          <ac:chgData name="Nguyen Duy Hai Long 20224424" userId="14c95384-7d0d-469c-aef3-501f5a6f142e" providerId="ADAL" clId="{3E2F4E6E-3D9D-40E0-B58F-86C19F14EAD4}" dt="2024-04-08T02:24:20.541" v="2993" actId="1076"/>
          <ac:spMkLst>
            <pc:docMk/>
            <pc:sldMk cId="976473563" sldId="321"/>
            <ac:spMk id="21" creationId="{33047CEE-3A5F-657D-C971-5292C7A18993}"/>
          </ac:spMkLst>
        </pc:spChg>
        <pc:spChg chg="mod">
          <ac:chgData name="Nguyen Duy Hai Long 20224424" userId="14c95384-7d0d-469c-aef3-501f5a6f142e" providerId="ADAL" clId="{3E2F4E6E-3D9D-40E0-B58F-86C19F14EAD4}" dt="2024-04-08T02:25:05.826" v="2999" actId="1076"/>
          <ac:spMkLst>
            <pc:docMk/>
            <pc:sldMk cId="976473563" sldId="321"/>
            <ac:spMk id="23" creationId="{B0E3C75D-D88C-112D-E261-5FAD7FBCBB18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5:43.019" v="2404" actId="20577"/>
        <pc:sldMkLst>
          <pc:docMk/>
          <pc:sldMk cId="3085278531" sldId="322"/>
        </pc:sldMkLst>
        <pc:spChg chg="add mod">
          <ac:chgData name="Nguyen Duy Hai Long 20224424" userId="14c95384-7d0d-469c-aef3-501f5a6f142e" providerId="ADAL" clId="{3E2F4E6E-3D9D-40E0-B58F-86C19F14EAD4}" dt="2024-03-31T19:45:43.019" v="2404" actId="20577"/>
          <ac:spMkLst>
            <pc:docMk/>
            <pc:sldMk cId="3085278531" sldId="322"/>
            <ac:spMk id="2" creationId="{E4C0C34B-DDCA-27D4-FFDE-A337FCF3D811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5:47.461" v="2408" actId="20577"/>
        <pc:sldMkLst>
          <pc:docMk/>
          <pc:sldMk cId="3337815873" sldId="323"/>
        </pc:sldMkLst>
        <pc:spChg chg="add mod">
          <ac:chgData name="Nguyen Duy Hai Long 20224424" userId="14c95384-7d0d-469c-aef3-501f5a6f142e" providerId="ADAL" clId="{3E2F4E6E-3D9D-40E0-B58F-86C19F14EAD4}" dt="2024-03-31T19:45:47.461" v="2408" actId="20577"/>
          <ac:spMkLst>
            <pc:docMk/>
            <pc:sldMk cId="3337815873" sldId="323"/>
            <ac:spMk id="2" creationId="{5E1F80A0-EB40-D59A-2B04-0A6E68C4F7AA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5:55.368" v="2416" actId="20577"/>
        <pc:sldMkLst>
          <pc:docMk/>
          <pc:sldMk cId="2882709749" sldId="324"/>
        </pc:sldMkLst>
        <pc:spChg chg="add mod">
          <ac:chgData name="Nguyen Duy Hai Long 20224424" userId="14c95384-7d0d-469c-aef3-501f5a6f142e" providerId="ADAL" clId="{3E2F4E6E-3D9D-40E0-B58F-86C19F14EAD4}" dt="2024-03-31T19:45:55.368" v="2416" actId="20577"/>
          <ac:spMkLst>
            <pc:docMk/>
            <pc:sldMk cId="2882709749" sldId="324"/>
            <ac:spMk id="2" creationId="{4A57E591-3F0C-0098-F545-2E234C4EB3BC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6:00.066" v="2420" actId="20577"/>
        <pc:sldMkLst>
          <pc:docMk/>
          <pc:sldMk cId="624346711" sldId="325"/>
        </pc:sldMkLst>
        <pc:spChg chg="add mod">
          <ac:chgData name="Nguyen Duy Hai Long 20224424" userId="14c95384-7d0d-469c-aef3-501f5a6f142e" providerId="ADAL" clId="{3E2F4E6E-3D9D-40E0-B58F-86C19F14EAD4}" dt="2024-03-31T19:46:00.066" v="2420" actId="20577"/>
          <ac:spMkLst>
            <pc:docMk/>
            <pc:sldMk cId="624346711" sldId="325"/>
            <ac:spMk id="2" creationId="{3D6D3E2F-D0FE-27D3-1DAF-5009F151D71C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6:05.020" v="2424" actId="20577"/>
        <pc:sldMkLst>
          <pc:docMk/>
          <pc:sldMk cId="320859911" sldId="326"/>
        </pc:sldMkLst>
        <pc:spChg chg="add mod">
          <ac:chgData name="Nguyen Duy Hai Long 20224424" userId="14c95384-7d0d-469c-aef3-501f5a6f142e" providerId="ADAL" clId="{3E2F4E6E-3D9D-40E0-B58F-86C19F14EAD4}" dt="2024-03-31T19:46:05.020" v="2424" actId="20577"/>
          <ac:spMkLst>
            <pc:docMk/>
            <pc:sldMk cId="320859911" sldId="326"/>
            <ac:spMk id="2" creationId="{50F31BF5-D1B8-B1B5-26DB-700927E42231}"/>
          </ac:spMkLst>
        </pc:spChg>
      </pc:sldChg>
      <pc:sldChg chg="addSp modSp mod">
        <pc:chgData name="Nguyen Duy Hai Long 20224424" userId="14c95384-7d0d-469c-aef3-501f5a6f142e" providerId="ADAL" clId="{3E2F4E6E-3D9D-40E0-B58F-86C19F14EAD4}" dt="2024-03-31T19:45:51.385" v="2412" actId="20577"/>
        <pc:sldMkLst>
          <pc:docMk/>
          <pc:sldMk cId="3454524771" sldId="328"/>
        </pc:sldMkLst>
        <pc:spChg chg="add mod">
          <ac:chgData name="Nguyen Duy Hai Long 20224424" userId="14c95384-7d0d-469c-aef3-501f5a6f142e" providerId="ADAL" clId="{3E2F4E6E-3D9D-40E0-B58F-86C19F14EAD4}" dt="2024-03-31T19:45:51.385" v="2412" actId="20577"/>
          <ac:spMkLst>
            <pc:docMk/>
            <pc:sldMk cId="3454524771" sldId="328"/>
            <ac:spMk id="2" creationId="{2181F72B-F53C-F55C-79A6-B03F62A920E7}"/>
          </ac:spMkLst>
        </pc:spChg>
      </pc:sldChg>
      <pc:sldChg chg="addSp delSp modSp new mod ord">
        <pc:chgData name="Nguyen Duy Hai Long 20224424" userId="14c95384-7d0d-469c-aef3-501f5a6f142e" providerId="ADAL" clId="{3E2F4E6E-3D9D-40E0-B58F-86C19F14EAD4}" dt="2024-04-05T01:55:06.338" v="2501" actId="14100"/>
        <pc:sldMkLst>
          <pc:docMk/>
          <pc:sldMk cId="958167206" sldId="329"/>
        </pc:sldMkLst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2" creationId="{F0D7F989-1802-FEBE-CC13-8E73465EDE5A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3" creationId="{3B08AE7B-957E-3E38-8A23-B70B516EFA5D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4" creationId="{752660D5-C541-972C-D4A1-8E7661E71D5A}"/>
          </ac:spMkLst>
        </pc:spChg>
        <pc:spChg chg="del">
          <ac:chgData name="Nguyen Duy Hai Long 20224424" userId="14c95384-7d0d-469c-aef3-501f5a6f142e" providerId="ADAL" clId="{3E2F4E6E-3D9D-40E0-B58F-86C19F14EAD4}" dt="2024-03-30T16:51:02.515" v="70" actId="478"/>
          <ac:spMkLst>
            <pc:docMk/>
            <pc:sldMk cId="958167206" sldId="329"/>
            <ac:spMk id="5" creationId="{5216859D-BEC7-F22B-446F-05F05CD05A31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6" creationId="{76017C65-FF67-63F9-1BB6-41E8994C9B1F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7" creationId="{271B639F-158C-D459-D3AC-8082DE192CF6}"/>
          </ac:spMkLst>
        </pc:spChg>
        <pc:spChg chg="mod">
          <ac:chgData name="Nguyen Duy Hai Long 20224424" userId="14c95384-7d0d-469c-aef3-501f5a6f142e" providerId="ADAL" clId="{3E2F4E6E-3D9D-40E0-B58F-86C19F14EAD4}" dt="2024-03-31T18:01:36.837" v="199" actId="20577"/>
          <ac:spMkLst>
            <pc:docMk/>
            <pc:sldMk cId="958167206" sldId="329"/>
            <ac:spMk id="8" creationId="{6C0A2CB2-FABA-540B-F54E-3AC052866DCD}"/>
          </ac:spMkLst>
        </pc:spChg>
        <pc:spChg chg="del">
          <ac:chgData name="Nguyen Duy Hai Long 20224424" userId="14c95384-7d0d-469c-aef3-501f5a6f142e" providerId="ADAL" clId="{3E2F4E6E-3D9D-40E0-B58F-86C19F14EAD4}" dt="2024-03-30T16:51:02.515" v="70" actId="478"/>
          <ac:spMkLst>
            <pc:docMk/>
            <pc:sldMk cId="958167206" sldId="329"/>
            <ac:spMk id="9" creationId="{DA4B5F52-E92B-7B60-8377-8B3636019345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10" creationId="{2454F91F-F4F7-62E6-C191-0FFCC1C871F8}"/>
          </ac:spMkLst>
        </pc:spChg>
        <pc:spChg chg="del">
          <ac:chgData name="Nguyen Duy Hai Long 20224424" userId="14c95384-7d0d-469c-aef3-501f5a6f142e" providerId="ADAL" clId="{3E2F4E6E-3D9D-40E0-B58F-86C19F14EAD4}" dt="2024-03-30T16:50:57.655" v="69" actId="21"/>
          <ac:spMkLst>
            <pc:docMk/>
            <pc:sldMk cId="958167206" sldId="329"/>
            <ac:spMk id="11" creationId="{6C43C965-1D6B-32C1-DC7C-4C150EA9C559}"/>
          </ac:spMkLst>
        </pc:spChg>
        <pc:spChg chg="add mod">
          <ac:chgData name="Nguyen Duy Hai Long 20224424" userId="14c95384-7d0d-469c-aef3-501f5a6f142e" providerId="ADAL" clId="{3E2F4E6E-3D9D-40E0-B58F-86C19F14EAD4}" dt="2024-03-31T19:46:55.869" v="2445" actId="20577"/>
          <ac:spMkLst>
            <pc:docMk/>
            <pc:sldMk cId="958167206" sldId="329"/>
            <ac:spMk id="14" creationId="{DADE6CEF-5992-9305-37F7-A5509299326F}"/>
          </ac:spMkLst>
        </pc:spChg>
        <pc:picChg chg="add mod">
          <ac:chgData name="Nguyen Duy Hai Long 20224424" userId="14c95384-7d0d-469c-aef3-501f5a6f142e" providerId="ADAL" clId="{3E2F4E6E-3D9D-40E0-B58F-86C19F14EAD4}" dt="2024-04-05T01:55:06.338" v="2501" actId="14100"/>
          <ac:picMkLst>
            <pc:docMk/>
            <pc:sldMk cId="958167206" sldId="329"/>
            <ac:picMk id="3" creationId="{DCB53983-2A79-C2C4-D4A0-1F73C83E89FE}"/>
          </ac:picMkLst>
        </pc:picChg>
        <pc:picChg chg="add del mod">
          <ac:chgData name="Nguyen Duy Hai Long 20224424" userId="14c95384-7d0d-469c-aef3-501f5a6f142e" providerId="ADAL" clId="{3E2F4E6E-3D9D-40E0-B58F-86C19F14EAD4}" dt="2024-04-05T01:54:08.030" v="2492" actId="21"/>
          <ac:picMkLst>
            <pc:docMk/>
            <pc:sldMk cId="958167206" sldId="329"/>
            <ac:picMk id="13" creationId="{B1ACB9C5-85D0-F2FB-89E2-787E7762314D}"/>
          </ac:picMkLst>
        </pc:picChg>
      </pc:sldChg>
      <pc:sldChg chg="addSp delSp modSp new mod ord">
        <pc:chgData name="Nguyen Duy Hai Long 20224424" userId="14c95384-7d0d-469c-aef3-501f5a6f142e" providerId="ADAL" clId="{3E2F4E6E-3D9D-40E0-B58F-86C19F14EAD4}" dt="2024-04-05T02:19:26.904" v="2825"/>
        <pc:sldMkLst>
          <pc:docMk/>
          <pc:sldMk cId="3627314285" sldId="330"/>
        </pc:sldMkLst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2" creationId="{C7DC632E-FB1E-E0AC-D0C1-F2A9802F9431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3" creationId="{0ADE4489-EB32-7298-41CE-BD1510E97E4F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4" creationId="{74AD8218-A061-41FF-18AE-457F1853EB1D}"/>
          </ac:spMkLst>
        </pc:spChg>
        <pc:spChg chg="del">
          <ac:chgData name="Nguyen Duy Hai Long 20224424" userId="14c95384-7d0d-469c-aef3-501f5a6f142e" providerId="ADAL" clId="{3E2F4E6E-3D9D-40E0-B58F-86C19F14EAD4}" dt="2024-03-31T17:45:47.484" v="117" actId="21"/>
          <ac:spMkLst>
            <pc:docMk/>
            <pc:sldMk cId="3627314285" sldId="330"/>
            <ac:spMk id="5" creationId="{18FB9B9A-1BE2-9C74-480C-AFC3D471047E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6" creationId="{29F4798E-A57B-8F7B-6686-24362E7CD27C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7" creationId="{EBCC2220-B713-6ADF-A5D2-C824CF0D756C}"/>
          </ac:spMkLst>
        </pc:spChg>
        <pc:spChg chg="mod">
          <ac:chgData name="Nguyen Duy Hai Long 20224424" userId="14c95384-7d0d-469c-aef3-501f5a6f142e" providerId="ADAL" clId="{3E2F4E6E-3D9D-40E0-B58F-86C19F14EAD4}" dt="2024-03-31T18:01:01.996" v="183" actId="20577"/>
          <ac:spMkLst>
            <pc:docMk/>
            <pc:sldMk cId="3627314285" sldId="330"/>
            <ac:spMk id="8" creationId="{1AF9D38B-35BD-A523-3342-232509B2B128}"/>
          </ac:spMkLst>
        </pc:spChg>
        <pc:spChg chg="del">
          <ac:chgData name="Nguyen Duy Hai Long 20224424" userId="14c95384-7d0d-469c-aef3-501f5a6f142e" providerId="ADAL" clId="{3E2F4E6E-3D9D-40E0-B58F-86C19F14EAD4}" dt="2024-03-31T17:45:45.475" v="116" actId="21"/>
          <ac:spMkLst>
            <pc:docMk/>
            <pc:sldMk cId="3627314285" sldId="330"/>
            <ac:spMk id="9" creationId="{E42EE485-A3C8-3C4F-7C8A-7C00A1B8EDFA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10" creationId="{960B2458-B197-9DD5-E2E9-599ECE03A9BC}"/>
          </ac:spMkLst>
        </pc:spChg>
        <pc:spChg chg="del">
          <ac:chgData name="Nguyen Duy Hai Long 20224424" userId="14c95384-7d0d-469c-aef3-501f5a6f142e" providerId="ADAL" clId="{3E2F4E6E-3D9D-40E0-B58F-86C19F14EAD4}" dt="2024-03-31T17:45:42.984" v="115" actId="21"/>
          <ac:spMkLst>
            <pc:docMk/>
            <pc:sldMk cId="3627314285" sldId="330"/>
            <ac:spMk id="11" creationId="{A741CC52-A663-67A8-D31F-1B1149052056}"/>
          </ac:spMkLst>
        </pc:spChg>
        <pc:spChg chg="add mod">
          <ac:chgData name="Nguyen Duy Hai Long 20224424" userId="14c95384-7d0d-469c-aef3-501f5a6f142e" providerId="ADAL" clId="{3E2F4E6E-3D9D-40E0-B58F-86C19F14EAD4}" dt="2024-03-31T19:46:49.274" v="2440" actId="20577"/>
          <ac:spMkLst>
            <pc:docMk/>
            <pc:sldMk cId="3627314285" sldId="330"/>
            <ac:spMk id="14" creationId="{BF47E6CC-EC92-F31C-5698-18327DCEF153}"/>
          </ac:spMkLst>
        </pc:spChg>
        <pc:picChg chg="add mod">
          <ac:chgData name="Nguyen Duy Hai Long 20224424" userId="14c95384-7d0d-469c-aef3-501f5a6f142e" providerId="ADAL" clId="{3E2F4E6E-3D9D-40E0-B58F-86C19F14EAD4}" dt="2024-03-31T17:46:25.352" v="124" actId="1076"/>
          <ac:picMkLst>
            <pc:docMk/>
            <pc:sldMk cId="3627314285" sldId="330"/>
            <ac:picMk id="13" creationId="{7F2DF309-6F2F-EDF9-F3F5-A3DD659CE327}"/>
          </ac:picMkLst>
        </pc:picChg>
      </pc:sldChg>
      <pc:sldChg chg="addSp delSp modSp new mod">
        <pc:chgData name="Nguyen Duy Hai Long 20224424" userId="14c95384-7d0d-469c-aef3-501f5a6f142e" providerId="ADAL" clId="{3E2F4E6E-3D9D-40E0-B58F-86C19F14EAD4}" dt="2024-03-31T19:46:25.548" v="2429" actId="20577"/>
        <pc:sldMkLst>
          <pc:docMk/>
          <pc:sldMk cId="3924335629" sldId="331"/>
        </pc:sldMkLst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2" creationId="{D3792447-60A8-67DE-0937-FC9D517C9C61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3" creationId="{3A04D820-D42A-6274-27BD-FCFA74A39618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4" creationId="{90780AE5-AE22-C666-6805-400CF9488B8A}"/>
          </ac:spMkLst>
        </pc:spChg>
        <pc:spChg chg="del">
          <ac:chgData name="Nguyen Duy Hai Long 20224424" userId="14c95384-7d0d-469c-aef3-501f5a6f142e" providerId="ADAL" clId="{3E2F4E6E-3D9D-40E0-B58F-86C19F14EAD4}" dt="2024-03-31T17:48:57.698" v="139" actId="21"/>
          <ac:spMkLst>
            <pc:docMk/>
            <pc:sldMk cId="3924335629" sldId="331"/>
            <ac:spMk id="5" creationId="{65907DBC-49BE-868E-AEA7-3C38DF9AA884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6" creationId="{FA3817A5-4B8E-B52A-26F8-FEA97B2858A3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7" creationId="{4FB1819B-DEEE-EDC7-9020-B7D7B0AB14ED}"/>
          </ac:spMkLst>
        </pc:spChg>
        <pc:spChg chg="mod">
          <ac:chgData name="Nguyen Duy Hai Long 20224424" userId="14c95384-7d0d-469c-aef3-501f5a6f142e" providerId="ADAL" clId="{3E2F4E6E-3D9D-40E0-B58F-86C19F14EAD4}" dt="2024-03-31T17:49:13.034" v="159" actId="20577"/>
          <ac:spMkLst>
            <pc:docMk/>
            <pc:sldMk cId="3924335629" sldId="331"/>
            <ac:spMk id="8" creationId="{AB0A10F6-80AE-7E4E-C0FB-6A349406A003}"/>
          </ac:spMkLst>
        </pc:spChg>
        <pc:spChg chg="del">
          <ac:chgData name="Nguyen Duy Hai Long 20224424" userId="14c95384-7d0d-469c-aef3-501f5a6f142e" providerId="ADAL" clId="{3E2F4E6E-3D9D-40E0-B58F-86C19F14EAD4}" dt="2024-03-31T17:48:54.851" v="138" actId="21"/>
          <ac:spMkLst>
            <pc:docMk/>
            <pc:sldMk cId="3924335629" sldId="331"/>
            <ac:spMk id="9" creationId="{2833B300-3411-ED24-961B-CE16D241CCBB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10" creationId="{B08C8863-813D-C3ED-E587-4D5A55343ADA}"/>
          </ac:spMkLst>
        </pc:spChg>
        <pc:spChg chg="del">
          <ac:chgData name="Nguyen Duy Hai Long 20224424" userId="14c95384-7d0d-469c-aef3-501f5a6f142e" providerId="ADAL" clId="{3E2F4E6E-3D9D-40E0-B58F-86C19F14EAD4}" dt="2024-03-31T17:48:49.200" v="137" actId="21"/>
          <ac:spMkLst>
            <pc:docMk/>
            <pc:sldMk cId="3924335629" sldId="331"/>
            <ac:spMk id="11" creationId="{55CBAF54-2A1C-3245-3467-54CE1160F8FE}"/>
          </ac:spMkLst>
        </pc:spChg>
        <pc:spChg chg="add del mod">
          <ac:chgData name="Nguyen Duy Hai Long 20224424" userId="14c95384-7d0d-469c-aef3-501f5a6f142e" providerId="ADAL" clId="{3E2F4E6E-3D9D-40E0-B58F-86C19F14EAD4}" dt="2024-03-31T19:37:24.915" v="1097"/>
          <ac:spMkLst>
            <pc:docMk/>
            <pc:sldMk cId="3924335629" sldId="331"/>
            <ac:spMk id="12" creationId="{C3AD82DF-8F00-6288-A246-AB911CB8466B}"/>
          </ac:spMkLst>
        </pc:spChg>
        <pc:spChg chg="mod topLvl">
          <ac:chgData name="Nguyen Duy Hai Long 20224424" userId="14c95384-7d0d-469c-aef3-501f5a6f142e" providerId="ADAL" clId="{3E2F4E6E-3D9D-40E0-B58F-86C19F14EAD4}" dt="2024-03-31T19:44:24.638" v="2340" actId="113"/>
          <ac:spMkLst>
            <pc:docMk/>
            <pc:sldMk cId="3924335629" sldId="331"/>
            <ac:spMk id="14" creationId="{C911E9E9-9E42-414D-5454-C158F1D20FD5}"/>
          </ac:spMkLst>
        </pc:spChg>
        <pc:spChg chg="del mod topLvl">
          <ac:chgData name="Nguyen Duy Hai Long 20224424" userId="14c95384-7d0d-469c-aef3-501f5a6f142e" providerId="ADAL" clId="{3E2F4E6E-3D9D-40E0-B58F-86C19F14EAD4}" dt="2024-03-31T19:38:06.746" v="1107" actId="21"/>
          <ac:spMkLst>
            <pc:docMk/>
            <pc:sldMk cId="3924335629" sldId="331"/>
            <ac:spMk id="15" creationId="{50E4C1C6-5024-69BE-A1E1-3C57F187794E}"/>
          </ac:spMkLst>
        </pc:spChg>
        <pc:spChg chg="mod">
          <ac:chgData name="Nguyen Duy Hai Long 20224424" userId="14c95384-7d0d-469c-aef3-501f5a6f142e" providerId="ADAL" clId="{3E2F4E6E-3D9D-40E0-B58F-86C19F14EAD4}" dt="2024-03-31T19:37:15.316" v="1091"/>
          <ac:spMkLst>
            <pc:docMk/>
            <pc:sldMk cId="3924335629" sldId="331"/>
            <ac:spMk id="17" creationId="{1863B277-7B0E-A153-49D9-88B68F3781CA}"/>
          </ac:spMkLst>
        </pc:spChg>
        <pc:spChg chg="mod">
          <ac:chgData name="Nguyen Duy Hai Long 20224424" userId="14c95384-7d0d-469c-aef3-501f5a6f142e" providerId="ADAL" clId="{3E2F4E6E-3D9D-40E0-B58F-86C19F14EAD4}" dt="2024-03-31T19:37:15.316" v="1091"/>
          <ac:spMkLst>
            <pc:docMk/>
            <pc:sldMk cId="3924335629" sldId="331"/>
            <ac:spMk id="18" creationId="{2611FEA9-954E-C462-598F-ED43BEB2F46F}"/>
          </ac:spMkLst>
        </pc:spChg>
        <pc:spChg chg="mod">
          <ac:chgData name="Nguyen Duy Hai Long 20224424" userId="14c95384-7d0d-469c-aef3-501f5a6f142e" providerId="ADAL" clId="{3E2F4E6E-3D9D-40E0-B58F-86C19F14EAD4}" dt="2024-03-31T19:37:20.007" v="1093"/>
          <ac:spMkLst>
            <pc:docMk/>
            <pc:sldMk cId="3924335629" sldId="331"/>
            <ac:spMk id="20" creationId="{3138AF00-2C05-F829-7738-ED6A0C0E004C}"/>
          </ac:spMkLst>
        </pc:spChg>
        <pc:spChg chg="mod">
          <ac:chgData name="Nguyen Duy Hai Long 20224424" userId="14c95384-7d0d-469c-aef3-501f5a6f142e" providerId="ADAL" clId="{3E2F4E6E-3D9D-40E0-B58F-86C19F14EAD4}" dt="2024-03-31T19:37:20.007" v="1093"/>
          <ac:spMkLst>
            <pc:docMk/>
            <pc:sldMk cId="3924335629" sldId="331"/>
            <ac:spMk id="21" creationId="{D7EE2EBB-89F6-87FE-B86F-4BEE39A74B05}"/>
          </ac:spMkLst>
        </pc:spChg>
        <pc:spChg chg="mod topLvl">
          <ac:chgData name="Nguyen Duy Hai Long 20224424" userId="14c95384-7d0d-469c-aef3-501f5a6f142e" providerId="ADAL" clId="{3E2F4E6E-3D9D-40E0-B58F-86C19F14EAD4}" dt="2024-03-31T19:44:37.045" v="2341" actId="14100"/>
          <ac:spMkLst>
            <pc:docMk/>
            <pc:sldMk cId="3924335629" sldId="331"/>
            <ac:spMk id="23" creationId="{38CF397A-7656-ECD3-2E95-B6A9B2C80E7F}"/>
          </ac:spMkLst>
        </pc:spChg>
        <pc:spChg chg="del mod topLvl">
          <ac:chgData name="Nguyen Duy Hai Long 20224424" userId="14c95384-7d0d-469c-aef3-501f5a6f142e" providerId="ADAL" clId="{3E2F4E6E-3D9D-40E0-B58F-86C19F14EAD4}" dt="2024-03-31T19:38:13.994" v="1108" actId="21"/>
          <ac:spMkLst>
            <pc:docMk/>
            <pc:sldMk cId="3924335629" sldId="331"/>
            <ac:spMk id="24" creationId="{E18DF6AC-8D7A-FC0C-39FD-C21244C2983F}"/>
          </ac:spMkLst>
        </pc:spChg>
        <pc:spChg chg="mod topLvl">
          <ac:chgData name="Nguyen Duy Hai Long 20224424" userId="14c95384-7d0d-469c-aef3-501f5a6f142e" providerId="ADAL" clId="{3E2F4E6E-3D9D-40E0-B58F-86C19F14EAD4}" dt="2024-03-31T19:44:52.381" v="2380" actId="1076"/>
          <ac:spMkLst>
            <pc:docMk/>
            <pc:sldMk cId="3924335629" sldId="331"/>
            <ac:spMk id="26" creationId="{8472C1CB-615D-AAD1-5AA3-E98D9F06357D}"/>
          </ac:spMkLst>
        </pc:spChg>
        <pc:spChg chg="del mod topLvl">
          <ac:chgData name="Nguyen Duy Hai Long 20224424" userId="14c95384-7d0d-469c-aef3-501f5a6f142e" providerId="ADAL" clId="{3E2F4E6E-3D9D-40E0-B58F-86C19F14EAD4}" dt="2024-03-31T19:38:19.251" v="1109" actId="21"/>
          <ac:spMkLst>
            <pc:docMk/>
            <pc:sldMk cId="3924335629" sldId="331"/>
            <ac:spMk id="27" creationId="{B0210357-17FE-888D-E2C2-D82E109E1CAD}"/>
          </ac:spMkLst>
        </pc:spChg>
        <pc:spChg chg="add mod">
          <ac:chgData name="Nguyen Duy Hai Long 20224424" userId="14c95384-7d0d-469c-aef3-501f5a6f142e" providerId="ADAL" clId="{3E2F4E6E-3D9D-40E0-B58F-86C19F14EAD4}" dt="2024-03-31T19:46:25.548" v="2429" actId="20577"/>
          <ac:spMkLst>
            <pc:docMk/>
            <pc:sldMk cId="3924335629" sldId="331"/>
            <ac:spMk id="28" creationId="{4B9EA12A-1B28-62B0-8D97-778987D056AD}"/>
          </ac:spMkLst>
        </pc:spChg>
        <pc:grpChg chg="add del mod">
          <ac:chgData name="Nguyen Duy Hai Long 20224424" userId="14c95384-7d0d-469c-aef3-501f5a6f142e" providerId="ADAL" clId="{3E2F4E6E-3D9D-40E0-B58F-86C19F14EAD4}" dt="2024-03-31T19:38:06.746" v="1107" actId="21"/>
          <ac:grpSpMkLst>
            <pc:docMk/>
            <pc:sldMk cId="3924335629" sldId="331"/>
            <ac:grpSpMk id="13" creationId="{B4E4465C-5D54-21BF-1A66-C5B8251F2D77}"/>
          </ac:grpSpMkLst>
        </pc:grpChg>
        <pc:grpChg chg="add del mod">
          <ac:chgData name="Nguyen Duy Hai Long 20224424" userId="14c95384-7d0d-469c-aef3-501f5a6f142e" providerId="ADAL" clId="{3E2F4E6E-3D9D-40E0-B58F-86C19F14EAD4}" dt="2024-03-31T19:37:27.022" v="1098" actId="21"/>
          <ac:grpSpMkLst>
            <pc:docMk/>
            <pc:sldMk cId="3924335629" sldId="331"/>
            <ac:grpSpMk id="16" creationId="{6C181C1F-3888-D4EE-A996-38E960C399E4}"/>
          </ac:grpSpMkLst>
        </pc:grpChg>
        <pc:grpChg chg="add del mod">
          <ac:chgData name="Nguyen Duy Hai Long 20224424" userId="14c95384-7d0d-469c-aef3-501f5a6f142e" providerId="ADAL" clId="{3E2F4E6E-3D9D-40E0-B58F-86C19F14EAD4}" dt="2024-03-31T19:37:24.896" v="1095" actId="21"/>
          <ac:grpSpMkLst>
            <pc:docMk/>
            <pc:sldMk cId="3924335629" sldId="331"/>
            <ac:grpSpMk id="19" creationId="{7F6608FA-A661-D1AA-A44D-3C877A3BD7E9}"/>
          </ac:grpSpMkLst>
        </pc:grpChg>
        <pc:grpChg chg="add del mod">
          <ac:chgData name="Nguyen Duy Hai Long 20224424" userId="14c95384-7d0d-469c-aef3-501f5a6f142e" providerId="ADAL" clId="{3E2F4E6E-3D9D-40E0-B58F-86C19F14EAD4}" dt="2024-03-31T19:38:13.994" v="1108" actId="21"/>
          <ac:grpSpMkLst>
            <pc:docMk/>
            <pc:sldMk cId="3924335629" sldId="331"/>
            <ac:grpSpMk id="22" creationId="{A17034E1-991B-2EA8-0DA4-1AE10DF8A50A}"/>
          </ac:grpSpMkLst>
        </pc:grpChg>
        <pc:grpChg chg="add del mod">
          <ac:chgData name="Nguyen Duy Hai Long 20224424" userId="14c95384-7d0d-469c-aef3-501f5a6f142e" providerId="ADAL" clId="{3E2F4E6E-3D9D-40E0-B58F-86C19F14EAD4}" dt="2024-03-31T19:38:19.251" v="1109" actId="21"/>
          <ac:grpSpMkLst>
            <pc:docMk/>
            <pc:sldMk cId="3924335629" sldId="331"/>
            <ac:grpSpMk id="25" creationId="{375289E7-AE4B-046F-1F2D-1EAFBC5DC902}"/>
          </ac:grpSpMkLst>
        </pc:grpChg>
      </pc:sldChg>
      <pc:sldChg chg="modSp mod">
        <pc:chgData name="Nguyen Duy Hai Long 20224424" userId="14c95384-7d0d-469c-aef3-501f5a6f142e" providerId="ADAL" clId="{3E2F4E6E-3D9D-40E0-B58F-86C19F14EAD4}" dt="2024-04-05T02:20:56.827" v="2888" actId="14100"/>
        <pc:sldMkLst>
          <pc:docMk/>
          <pc:sldMk cId="3764443821" sldId="332"/>
        </pc:sldMkLst>
        <pc:spChg chg="mod">
          <ac:chgData name="Nguyen Duy Hai Long 20224424" userId="14c95384-7d0d-469c-aef3-501f5a6f142e" providerId="ADAL" clId="{3E2F4E6E-3D9D-40E0-B58F-86C19F14EAD4}" dt="2024-03-31T18:00:07.854" v="182" actId="20577"/>
          <ac:spMkLst>
            <pc:docMk/>
            <pc:sldMk cId="3764443821" sldId="332"/>
            <ac:spMk id="2" creationId="{C3F17C05-B84F-7D63-B285-9EBB22DE2369}"/>
          </ac:spMkLst>
        </pc:spChg>
        <pc:spChg chg="mod">
          <ac:chgData name="Nguyen Duy Hai Long 20224424" userId="14c95384-7d0d-469c-aef3-501f5a6f142e" providerId="ADAL" clId="{3E2F4E6E-3D9D-40E0-B58F-86C19F14EAD4}" dt="2024-03-31T17:59:52.554" v="178" actId="20577"/>
          <ac:spMkLst>
            <pc:docMk/>
            <pc:sldMk cId="3764443821" sldId="332"/>
            <ac:spMk id="459" creationId="{00000000-0000-0000-0000-000000000000}"/>
          </ac:spMkLst>
        </pc:spChg>
        <pc:spChg chg="mod">
          <ac:chgData name="Nguyen Duy Hai Long 20224424" userId="14c95384-7d0d-469c-aef3-501f5a6f142e" providerId="ADAL" clId="{3E2F4E6E-3D9D-40E0-B58F-86C19F14EAD4}" dt="2024-03-31T17:59:23.647" v="164" actId="20577"/>
          <ac:spMkLst>
            <pc:docMk/>
            <pc:sldMk cId="3764443821" sldId="332"/>
            <ac:spMk id="460" creationId="{00000000-0000-0000-0000-000000000000}"/>
          </ac:spMkLst>
        </pc:spChg>
        <pc:spChg chg="mod">
          <ac:chgData name="Nguyen Duy Hai Long 20224424" userId="14c95384-7d0d-469c-aef3-501f5a6f142e" providerId="ADAL" clId="{3E2F4E6E-3D9D-40E0-B58F-86C19F14EAD4}" dt="2024-03-31T19:48:52.347" v="2487" actId="20577"/>
          <ac:spMkLst>
            <pc:docMk/>
            <pc:sldMk cId="3764443821" sldId="332"/>
            <ac:spMk id="461" creationId="{00000000-0000-0000-0000-000000000000}"/>
          </ac:spMkLst>
        </pc:spChg>
        <pc:spChg chg="mod">
          <ac:chgData name="Nguyen Duy Hai Long 20224424" userId="14c95384-7d0d-469c-aef3-501f5a6f142e" providerId="ADAL" clId="{3E2F4E6E-3D9D-40E0-B58F-86C19F14EAD4}" dt="2024-04-05T02:20:12.395" v="2853" actId="14100"/>
          <ac:spMkLst>
            <pc:docMk/>
            <pc:sldMk cId="3764443821" sldId="332"/>
            <ac:spMk id="465" creationId="{00000000-0000-0000-0000-000000000000}"/>
          </ac:spMkLst>
        </pc:spChg>
        <pc:spChg chg="mod">
          <ac:chgData name="Nguyen Duy Hai Long 20224424" userId="14c95384-7d0d-469c-aef3-501f5a6f142e" providerId="ADAL" clId="{3E2F4E6E-3D9D-40E0-B58F-86C19F14EAD4}" dt="2024-04-05T02:20:56.827" v="2888" actId="14100"/>
          <ac:spMkLst>
            <pc:docMk/>
            <pc:sldMk cId="3764443821" sldId="332"/>
            <ac:spMk id="480" creationId="{00000000-0000-0000-0000-000000000000}"/>
          </ac:spMkLst>
        </pc:spChg>
      </pc:sldChg>
      <pc:sldChg chg="addSp delSp modSp new del mod">
        <pc:chgData name="Nguyen Duy Hai Long 20224424" userId="14c95384-7d0d-469c-aef3-501f5a6f142e" providerId="ADAL" clId="{3E2F4E6E-3D9D-40E0-B58F-86C19F14EAD4}" dt="2024-04-08T02:22:34.112" v="2917" actId="47"/>
        <pc:sldMkLst>
          <pc:docMk/>
          <pc:sldMk cId="3690042849" sldId="333"/>
        </pc:sldMkLst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2" creationId="{76D24C29-D92E-86A7-891F-0B7BA13FC65F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3" creationId="{DB1B825C-5ECD-15F0-868C-5A50428480DC}"/>
          </ac:spMkLst>
        </pc:spChg>
        <pc:spChg chg="add del mod">
          <ac:chgData name="Nguyen Duy Hai Long 20224424" userId="14c95384-7d0d-469c-aef3-501f5a6f142e" providerId="ADAL" clId="{3E2F4E6E-3D9D-40E0-B58F-86C19F14EAD4}" dt="2024-04-05T02:18:35.440" v="2823" actId="21"/>
          <ac:spMkLst>
            <pc:docMk/>
            <pc:sldMk cId="3690042849" sldId="333"/>
            <ac:spMk id="4" creationId="{72E56E77-4CE9-B2A9-FD3A-A1F104F5D816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4" creationId="{A5C02078-772D-774D-1458-951F1330CEAC}"/>
          </ac:spMkLst>
        </pc:spChg>
        <pc:spChg chg="del">
          <ac:chgData name="Nguyen Duy Hai Long 20224424" userId="14c95384-7d0d-469c-aef3-501f5a6f142e" providerId="ADAL" clId="{3E2F4E6E-3D9D-40E0-B58F-86C19F14EAD4}" dt="2024-03-31T18:40:20.731" v="204" actId="21"/>
          <ac:spMkLst>
            <pc:docMk/>
            <pc:sldMk cId="3690042849" sldId="333"/>
            <ac:spMk id="5" creationId="{25002C6C-AFB1-2A59-D6E0-A9392D7BA3C4}"/>
          </ac:spMkLst>
        </pc:spChg>
        <pc:spChg chg="add del mod">
          <ac:chgData name="Nguyen Duy Hai Long 20224424" userId="14c95384-7d0d-469c-aef3-501f5a6f142e" providerId="ADAL" clId="{3E2F4E6E-3D9D-40E0-B58F-86C19F14EAD4}" dt="2024-04-05T02:09:45.554" v="2711" actId="21"/>
          <ac:spMkLst>
            <pc:docMk/>
            <pc:sldMk cId="3690042849" sldId="333"/>
            <ac:spMk id="5" creationId="{A22DF539-9EE4-2028-E141-CF6E4485DDD7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6" creationId="{5F5817AB-5936-7EDD-2AE9-168BFF9D7708}"/>
          </ac:spMkLst>
        </pc:spChg>
        <pc:spChg chg="add del mod">
          <ac:chgData name="Nguyen Duy Hai Long 20224424" userId="14c95384-7d0d-469c-aef3-501f5a6f142e" providerId="ADAL" clId="{3E2F4E6E-3D9D-40E0-B58F-86C19F14EAD4}" dt="2024-04-05T02:09:46.883" v="2712" actId="21"/>
          <ac:spMkLst>
            <pc:docMk/>
            <pc:sldMk cId="3690042849" sldId="333"/>
            <ac:spMk id="6" creationId="{851CE137-49E7-0423-93ED-3CECA3A7192C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7" creationId="{30CE5ABD-09AE-ED5A-1660-F3CD78D85198}"/>
          </ac:spMkLst>
        </pc:spChg>
        <pc:spChg chg="add del mod">
          <ac:chgData name="Nguyen Duy Hai Long 20224424" userId="14c95384-7d0d-469c-aef3-501f5a6f142e" providerId="ADAL" clId="{3E2F4E6E-3D9D-40E0-B58F-86C19F14EAD4}" dt="2024-04-05T02:18:35.440" v="2823" actId="21"/>
          <ac:spMkLst>
            <pc:docMk/>
            <pc:sldMk cId="3690042849" sldId="333"/>
            <ac:spMk id="7" creationId="{B726AA9A-C341-7043-559A-D20F9FEA7F75}"/>
          </ac:spMkLst>
        </pc:spChg>
        <pc:spChg chg="mod">
          <ac:chgData name="Nguyen Duy Hai Long 20224424" userId="14c95384-7d0d-469c-aef3-501f5a6f142e" providerId="ADAL" clId="{3E2F4E6E-3D9D-40E0-B58F-86C19F14EAD4}" dt="2024-03-31T18:42:33.384" v="231" actId="20577"/>
          <ac:spMkLst>
            <pc:docMk/>
            <pc:sldMk cId="3690042849" sldId="333"/>
            <ac:spMk id="8" creationId="{F8902395-65B6-C397-8CD6-EDAFD65EDEE9}"/>
          </ac:spMkLst>
        </pc:spChg>
        <pc:spChg chg="add del mod">
          <ac:chgData name="Nguyen Duy Hai Long 20224424" userId="14c95384-7d0d-469c-aef3-501f5a6f142e" providerId="ADAL" clId="{3E2F4E6E-3D9D-40E0-B58F-86C19F14EAD4}" dt="2024-04-05T02:18:35.440" v="2823" actId="21"/>
          <ac:spMkLst>
            <pc:docMk/>
            <pc:sldMk cId="3690042849" sldId="333"/>
            <ac:spMk id="9" creationId="{9FE03D5E-A060-9725-CE89-962697AE4457}"/>
          </ac:spMkLst>
        </pc:spChg>
        <pc:spChg chg="del">
          <ac:chgData name="Nguyen Duy Hai Long 20224424" userId="14c95384-7d0d-469c-aef3-501f5a6f142e" providerId="ADAL" clId="{3E2F4E6E-3D9D-40E0-B58F-86C19F14EAD4}" dt="2024-03-31T18:40:18.578" v="203" actId="21"/>
          <ac:spMkLst>
            <pc:docMk/>
            <pc:sldMk cId="3690042849" sldId="333"/>
            <ac:spMk id="9" creationId="{E5245599-8CEB-7F48-EAEB-4E4AA3704BC7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10" creationId="{7CABCDF4-D9CE-03AA-267E-AF712B1A2DE5}"/>
          </ac:spMkLst>
        </pc:spChg>
        <pc:spChg chg="del">
          <ac:chgData name="Nguyen Duy Hai Long 20224424" userId="14c95384-7d0d-469c-aef3-501f5a6f142e" providerId="ADAL" clId="{3E2F4E6E-3D9D-40E0-B58F-86C19F14EAD4}" dt="2024-03-31T18:40:13.685" v="202" actId="21"/>
          <ac:spMkLst>
            <pc:docMk/>
            <pc:sldMk cId="3690042849" sldId="333"/>
            <ac:spMk id="11" creationId="{8B1D4617-E312-256A-727D-6CDB289085E2}"/>
          </ac:spMkLst>
        </pc:spChg>
        <pc:spChg chg="add mod">
          <ac:chgData name="Nguyen Duy Hai Long 20224424" userId="14c95384-7d0d-469c-aef3-501f5a6f142e" providerId="ADAL" clId="{3E2F4E6E-3D9D-40E0-B58F-86C19F14EAD4}" dt="2024-03-31T19:47:15.145" v="2460" actId="20577"/>
          <ac:spMkLst>
            <pc:docMk/>
            <pc:sldMk cId="3690042849" sldId="333"/>
            <ac:spMk id="16" creationId="{A99B0861-D8EE-F94B-11B1-BF8516A2552D}"/>
          </ac:spMkLst>
        </pc:spChg>
        <pc:picChg chg="add mod">
          <ac:chgData name="Nguyen Duy Hai Long 20224424" userId="14c95384-7d0d-469c-aef3-501f5a6f142e" providerId="ADAL" clId="{3E2F4E6E-3D9D-40E0-B58F-86C19F14EAD4}" dt="2024-04-08T02:19:36.813" v="2900" actId="14100"/>
          <ac:picMkLst>
            <pc:docMk/>
            <pc:sldMk cId="3690042849" sldId="333"/>
            <ac:picMk id="3" creationId="{0FC2DE86-B0AB-BD93-52BE-5E7229D7EF36}"/>
          </ac:picMkLst>
        </pc:picChg>
        <pc:picChg chg="add del mod">
          <ac:chgData name="Nguyen Duy Hai Long 20224424" userId="14c95384-7d0d-469c-aef3-501f5a6f142e" providerId="ADAL" clId="{3E2F4E6E-3D9D-40E0-B58F-86C19F14EAD4}" dt="2024-03-31T18:40:42.943" v="210" actId="21"/>
          <ac:picMkLst>
            <pc:docMk/>
            <pc:sldMk cId="3690042849" sldId="333"/>
            <ac:picMk id="13" creationId="{CA1EF46B-CD93-BD5D-AF4C-D7EFF1EFF5A6}"/>
          </ac:picMkLst>
        </pc:picChg>
        <pc:picChg chg="add del mod">
          <ac:chgData name="Nguyen Duy Hai Long 20224424" userId="14c95384-7d0d-469c-aef3-501f5a6f142e" providerId="ADAL" clId="{3E2F4E6E-3D9D-40E0-B58F-86C19F14EAD4}" dt="2024-04-05T01:57:21.363" v="2502" actId="21"/>
          <ac:picMkLst>
            <pc:docMk/>
            <pc:sldMk cId="3690042849" sldId="333"/>
            <ac:picMk id="15" creationId="{47515C5B-7590-3CE4-17CA-435E3E2F6529}"/>
          </ac:picMkLst>
        </pc:picChg>
        <pc:cxnChg chg="add del">
          <ac:chgData name="Nguyen Duy Hai Long 20224424" userId="14c95384-7d0d-469c-aef3-501f5a6f142e" providerId="ADAL" clId="{3E2F4E6E-3D9D-40E0-B58F-86C19F14EAD4}" dt="2024-04-05T01:57:54.369" v="2504" actId="21"/>
          <ac:cxnSpMkLst>
            <pc:docMk/>
            <pc:sldMk cId="3690042849" sldId="333"/>
            <ac:cxnSpMk id="3" creationId="{CB719F98-05EB-EA4B-8738-D22B9575E5E6}"/>
          </ac:cxnSpMkLst>
        </pc:cxnChg>
      </pc:sldChg>
      <pc:sldChg chg="addSp delSp modSp new mod ord">
        <pc:chgData name="Nguyen Duy Hai Long 20224424" userId="14c95384-7d0d-469c-aef3-501f5a6f142e" providerId="ADAL" clId="{3E2F4E6E-3D9D-40E0-B58F-86C19F14EAD4}" dt="2024-04-08T02:30:58.514" v="3130" actId="13822"/>
        <pc:sldMkLst>
          <pc:docMk/>
          <pc:sldMk cId="1963841797" sldId="334"/>
        </pc:sldMkLst>
        <pc:spChg chg="del">
          <ac:chgData name="Nguyen Duy Hai Long 20224424" userId="14c95384-7d0d-469c-aef3-501f5a6f142e" providerId="ADAL" clId="{3E2F4E6E-3D9D-40E0-B58F-86C19F14EAD4}" dt="2024-03-31T18:43:45.903" v="235" actId="21"/>
          <ac:spMkLst>
            <pc:docMk/>
            <pc:sldMk cId="1963841797" sldId="334"/>
            <ac:spMk id="2" creationId="{2CDC49FC-5C54-EC47-D5D9-748C6686135F}"/>
          </ac:spMkLst>
        </pc:spChg>
        <pc:spChg chg="add mod ord">
          <ac:chgData name="Nguyen Duy Hai Long 20224424" userId="14c95384-7d0d-469c-aef3-501f5a6f142e" providerId="ADAL" clId="{3E2F4E6E-3D9D-40E0-B58F-86C19F14EAD4}" dt="2024-04-08T02:26:37.440" v="3006" actId="14100"/>
          <ac:spMkLst>
            <pc:docMk/>
            <pc:sldMk cId="1963841797" sldId="334"/>
            <ac:spMk id="2" creationId="{371B2564-ECFA-93E0-7974-7F54F15D524C}"/>
          </ac:spMkLst>
        </pc:spChg>
        <pc:spChg chg="del">
          <ac:chgData name="Nguyen Duy Hai Long 20224424" userId="14c95384-7d0d-469c-aef3-501f5a6f142e" providerId="ADAL" clId="{3E2F4E6E-3D9D-40E0-B58F-86C19F14EAD4}" dt="2024-03-31T18:43:45.903" v="235" actId="21"/>
          <ac:spMkLst>
            <pc:docMk/>
            <pc:sldMk cId="1963841797" sldId="334"/>
            <ac:spMk id="3" creationId="{70BE99C2-04FA-767F-B24D-FCE356D6BDF8}"/>
          </ac:spMkLst>
        </pc:spChg>
        <pc:spChg chg="add del mod">
          <ac:chgData name="Nguyen Duy Hai Long 20224424" userId="14c95384-7d0d-469c-aef3-501f5a6f142e" providerId="ADAL" clId="{3E2F4E6E-3D9D-40E0-B58F-86C19F14EAD4}" dt="2024-04-08T02:26:58.082" v="3034"/>
          <ac:spMkLst>
            <pc:docMk/>
            <pc:sldMk cId="1963841797" sldId="334"/>
            <ac:spMk id="3" creationId="{AEABEF74-21F3-752C-6BB5-664B1BD055CA}"/>
          </ac:spMkLst>
        </pc:spChg>
        <pc:spChg chg="add mod">
          <ac:chgData name="Nguyen Duy Hai Long 20224424" userId="14c95384-7d0d-469c-aef3-501f5a6f142e" providerId="ADAL" clId="{3E2F4E6E-3D9D-40E0-B58F-86C19F14EAD4}" dt="2024-04-08T02:30:49.452" v="3129" actId="113"/>
          <ac:spMkLst>
            <pc:docMk/>
            <pc:sldMk cId="1963841797" sldId="334"/>
            <ac:spMk id="4" creationId="{1F8E6282-12F0-DCDA-DFEB-300519EC7F1E}"/>
          </ac:spMkLst>
        </pc:spChg>
        <pc:spChg chg="del">
          <ac:chgData name="Nguyen Duy Hai Long 20224424" userId="14c95384-7d0d-469c-aef3-501f5a6f142e" providerId="ADAL" clId="{3E2F4E6E-3D9D-40E0-B58F-86C19F14EAD4}" dt="2024-03-31T18:43:45.903" v="235" actId="21"/>
          <ac:spMkLst>
            <pc:docMk/>
            <pc:sldMk cId="1963841797" sldId="334"/>
            <ac:spMk id="4" creationId="{1FEACFE3-DE6B-8CA7-4C3E-7EA88538C6B4}"/>
          </ac:spMkLst>
        </pc:spChg>
        <pc:spChg chg="del">
          <ac:chgData name="Nguyen Duy Hai Long 20224424" userId="14c95384-7d0d-469c-aef3-501f5a6f142e" providerId="ADAL" clId="{3E2F4E6E-3D9D-40E0-B58F-86C19F14EAD4}" dt="2024-03-31T18:43:48.909" v="236" actId="21"/>
          <ac:spMkLst>
            <pc:docMk/>
            <pc:sldMk cId="1963841797" sldId="334"/>
            <ac:spMk id="5" creationId="{461241D6-C0D1-45CA-3971-3DECBFDC3709}"/>
          </ac:spMkLst>
        </pc:spChg>
        <pc:spChg chg="add mod ord">
          <ac:chgData name="Nguyen Duy Hai Long 20224424" userId="14c95384-7d0d-469c-aef3-501f5a6f142e" providerId="ADAL" clId="{3E2F4E6E-3D9D-40E0-B58F-86C19F14EAD4}" dt="2024-04-08T02:30:58.514" v="3130" actId="13822"/>
          <ac:spMkLst>
            <pc:docMk/>
            <pc:sldMk cId="1963841797" sldId="334"/>
            <ac:spMk id="5" creationId="{FE9AEF50-02F7-98EB-CE80-268DC86B5043}"/>
          </ac:spMkLst>
        </pc:spChg>
        <pc:spChg chg="add mod">
          <ac:chgData name="Nguyen Duy Hai Long 20224424" userId="14c95384-7d0d-469c-aef3-501f5a6f142e" providerId="ADAL" clId="{3E2F4E6E-3D9D-40E0-B58F-86C19F14EAD4}" dt="2024-04-08T02:30:36.407" v="3127" actId="1076"/>
          <ac:spMkLst>
            <pc:docMk/>
            <pc:sldMk cId="1963841797" sldId="334"/>
            <ac:spMk id="6" creationId="{45123532-6D84-3255-9E1B-82CF829CD820}"/>
          </ac:spMkLst>
        </pc:spChg>
        <pc:spChg chg="del">
          <ac:chgData name="Nguyen Duy Hai Long 20224424" userId="14c95384-7d0d-469c-aef3-501f5a6f142e" providerId="ADAL" clId="{3E2F4E6E-3D9D-40E0-B58F-86C19F14EAD4}" dt="2024-03-31T18:44:02.386" v="240" actId="21"/>
          <ac:spMkLst>
            <pc:docMk/>
            <pc:sldMk cId="1963841797" sldId="334"/>
            <ac:spMk id="6" creationId="{ED9BEE26-5076-77E1-3D33-0A2347B0A6C3}"/>
          </ac:spMkLst>
        </pc:spChg>
        <pc:spChg chg="del">
          <ac:chgData name="Nguyen Duy Hai Long 20224424" userId="14c95384-7d0d-469c-aef3-501f5a6f142e" providerId="ADAL" clId="{3E2F4E6E-3D9D-40E0-B58F-86C19F14EAD4}" dt="2024-03-31T18:43:51.732" v="237" actId="21"/>
          <ac:spMkLst>
            <pc:docMk/>
            <pc:sldMk cId="1963841797" sldId="334"/>
            <ac:spMk id="7" creationId="{45F54725-B014-3AA0-A7F1-E1042FCC0EF3}"/>
          </ac:spMkLst>
        </pc:spChg>
        <pc:spChg chg="mod">
          <ac:chgData name="Nguyen Duy Hai Long 20224424" userId="14c95384-7d0d-469c-aef3-501f5a6f142e" providerId="ADAL" clId="{3E2F4E6E-3D9D-40E0-B58F-86C19F14EAD4}" dt="2024-03-31T18:47:09.483" v="309" actId="20577"/>
          <ac:spMkLst>
            <pc:docMk/>
            <pc:sldMk cId="1963841797" sldId="334"/>
            <ac:spMk id="8" creationId="{698BC467-E9CD-71C9-C557-F9793E88EE1A}"/>
          </ac:spMkLst>
        </pc:spChg>
        <pc:spChg chg="del">
          <ac:chgData name="Nguyen Duy Hai Long 20224424" userId="14c95384-7d0d-469c-aef3-501f5a6f142e" providerId="ADAL" clId="{3E2F4E6E-3D9D-40E0-B58F-86C19F14EAD4}" dt="2024-03-31T18:43:54.825" v="238" actId="21"/>
          <ac:spMkLst>
            <pc:docMk/>
            <pc:sldMk cId="1963841797" sldId="334"/>
            <ac:spMk id="9" creationId="{5DF2AAE9-1703-4290-5C71-54CA7DC1DC01}"/>
          </ac:spMkLst>
        </pc:spChg>
        <pc:spChg chg="del">
          <ac:chgData name="Nguyen Duy Hai Long 20224424" userId="14c95384-7d0d-469c-aef3-501f5a6f142e" providerId="ADAL" clId="{3E2F4E6E-3D9D-40E0-B58F-86C19F14EAD4}" dt="2024-03-31T18:43:45.903" v="235" actId="21"/>
          <ac:spMkLst>
            <pc:docMk/>
            <pc:sldMk cId="1963841797" sldId="334"/>
            <ac:spMk id="10" creationId="{8EA5530D-8823-D69C-B2D3-84503794B753}"/>
          </ac:spMkLst>
        </pc:spChg>
        <pc:spChg chg="del">
          <ac:chgData name="Nguyen Duy Hai Long 20224424" userId="14c95384-7d0d-469c-aef3-501f5a6f142e" providerId="ADAL" clId="{3E2F4E6E-3D9D-40E0-B58F-86C19F14EAD4}" dt="2024-03-31T18:44:00.369" v="239" actId="21"/>
          <ac:spMkLst>
            <pc:docMk/>
            <pc:sldMk cId="1963841797" sldId="334"/>
            <ac:spMk id="11" creationId="{85AA51E9-4E5B-09CA-2058-FF0086AA4108}"/>
          </ac:spMkLst>
        </pc:spChg>
        <pc:spChg chg="add mod">
          <ac:chgData name="Nguyen Duy Hai Long 20224424" userId="14c95384-7d0d-469c-aef3-501f5a6f142e" providerId="ADAL" clId="{3E2F4E6E-3D9D-40E0-B58F-86C19F14EAD4}" dt="2024-03-31T18:50:45.097" v="429" actId="14100"/>
          <ac:spMkLst>
            <pc:docMk/>
            <pc:sldMk cId="1963841797" sldId="334"/>
            <ac:spMk id="14" creationId="{53AA2AEC-ACD1-7C97-94CF-1C6906A798BC}"/>
          </ac:spMkLst>
        </pc:spChg>
        <pc:spChg chg="add mod">
          <ac:chgData name="Nguyen Duy Hai Long 20224424" userId="14c95384-7d0d-469c-aef3-501f5a6f142e" providerId="ADAL" clId="{3E2F4E6E-3D9D-40E0-B58F-86C19F14EAD4}" dt="2024-03-31T18:50:26.969" v="389" actId="14100"/>
          <ac:spMkLst>
            <pc:docMk/>
            <pc:sldMk cId="1963841797" sldId="334"/>
            <ac:spMk id="15" creationId="{B9CD5197-1189-AFEC-0C3D-F8C7647F5A85}"/>
          </ac:spMkLst>
        </pc:spChg>
        <pc:spChg chg="add mod">
          <ac:chgData name="Nguyen Duy Hai Long 20224424" userId="14c95384-7d0d-469c-aef3-501f5a6f142e" providerId="ADAL" clId="{3E2F4E6E-3D9D-40E0-B58F-86C19F14EAD4}" dt="2024-03-31T18:50:05.526" v="353" actId="122"/>
          <ac:spMkLst>
            <pc:docMk/>
            <pc:sldMk cId="1963841797" sldId="334"/>
            <ac:spMk id="16" creationId="{2FFEFEE4-7137-41B5-0AA6-5E9BB7CD4D24}"/>
          </ac:spMkLst>
        </pc:spChg>
        <pc:spChg chg="add mod">
          <ac:chgData name="Nguyen Duy Hai Long 20224424" userId="14c95384-7d0d-469c-aef3-501f5a6f142e" providerId="ADAL" clId="{3E2F4E6E-3D9D-40E0-B58F-86C19F14EAD4}" dt="2024-03-31T18:51:01.563" v="466" actId="122"/>
          <ac:spMkLst>
            <pc:docMk/>
            <pc:sldMk cId="1963841797" sldId="334"/>
            <ac:spMk id="17" creationId="{B2095E56-C14B-E58C-63AC-83F7B48BF97F}"/>
          </ac:spMkLst>
        </pc:spChg>
        <pc:spChg chg="add mod">
          <ac:chgData name="Nguyen Duy Hai Long 20224424" userId="14c95384-7d0d-469c-aef3-501f5a6f142e" providerId="ADAL" clId="{3E2F4E6E-3D9D-40E0-B58F-86C19F14EAD4}" dt="2024-03-31T18:55:49.272" v="861" actId="14100"/>
          <ac:spMkLst>
            <pc:docMk/>
            <pc:sldMk cId="1963841797" sldId="334"/>
            <ac:spMk id="18" creationId="{124ACB31-76E9-3500-B50D-5728B3A8BB87}"/>
          </ac:spMkLst>
        </pc:spChg>
        <pc:spChg chg="add del mod">
          <ac:chgData name="Nguyen Duy Hai Long 20224424" userId="14c95384-7d0d-469c-aef3-501f5a6f142e" providerId="ADAL" clId="{3E2F4E6E-3D9D-40E0-B58F-86C19F14EAD4}" dt="2024-03-31T18:54:56.782" v="733" actId="21"/>
          <ac:spMkLst>
            <pc:docMk/>
            <pc:sldMk cId="1963841797" sldId="334"/>
            <ac:spMk id="19" creationId="{B115E244-80D2-45DD-0CE2-858CC6E75300}"/>
          </ac:spMkLst>
        </pc:spChg>
        <pc:spChg chg="add mod">
          <ac:chgData name="Nguyen Duy Hai Long 20224424" userId="14c95384-7d0d-469c-aef3-501f5a6f142e" providerId="ADAL" clId="{3E2F4E6E-3D9D-40E0-B58F-86C19F14EAD4}" dt="2024-03-31T18:54:02.481" v="665" actId="14100"/>
          <ac:spMkLst>
            <pc:docMk/>
            <pc:sldMk cId="1963841797" sldId="334"/>
            <ac:spMk id="20" creationId="{7B043233-9672-4DB8-7715-808FE597B682}"/>
          </ac:spMkLst>
        </pc:spChg>
        <pc:spChg chg="add mod">
          <ac:chgData name="Nguyen Duy Hai Long 20224424" userId="14c95384-7d0d-469c-aef3-501f5a6f142e" providerId="ADAL" clId="{3E2F4E6E-3D9D-40E0-B58F-86C19F14EAD4}" dt="2024-04-08T02:28:17.278" v="3070" actId="1076"/>
          <ac:spMkLst>
            <pc:docMk/>
            <pc:sldMk cId="1963841797" sldId="334"/>
            <ac:spMk id="21" creationId="{5D3CD76D-36E9-AB33-B2CE-A7450E7120B1}"/>
          </ac:spMkLst>
        </pc:spChg>
        <pc:spChg chg="add mod">
          <ac:chgData name="Nguyen Duy Hai Long 20224424" userId="14c95384-7d0d-469c-aef3-501f5a6f142e" providerId="ADAL" clId="{3E2F4E6E-3D9D-40E0-B58F-86C19F14EAD4}" dt="2024-04-08T02:26:13.369" v="3003" actId="1076"/>
          <ac:spMkLst>
            <pc:docMk/>
            <pc:sldMk cId="1963841797" sldId="334"/>
            <ac:spMk id="22" creationId="{1B7BE71C-832B-DAE8-F6A8-1D268253EA68}"/>
          </ac:spMkLst>
        </pc:spChg>
        <pc:spChg chg="add mod">
          <ac:chgData name="Nguyen Duy Hai Long 20224424" userId="14c95384-7d0d-469c-aef3-501f5a6f142e" providerId="ADAL" clId="{3E2F4E6E-3D9D-40E0-B58F-86C19F14EAD4}" dt="2024-04-08T02:26:18.027" v="3004" actId="1076"/>
          <ac:spMkLst>
            <pc:docMk/>
            <pc:sldMk cId="1963841797" sldId="334"/>
            <ac:spMk id="23" creationId="{1881FFFB-9FEB-3CA7-F09A-22EA2EE97D85}"/>
          </ac:spMkLst>
        </pc:spChg>
        <pc:spChg chg="add del mod">
          <ac:chgData name="Nguyen Duy Hai Long 20224424" userId="14c95384-7d0d-469c-aef3-501f5a6f142e" providerId="ADAL" clId="{3E2F4E6E-3D9D-40E0-B58F-86C19F14EAD4}" dt="2024-03-31T18:54:53.614" v="732" actId="21"/>
          <ac:spMkLst>
            <pc:docMk/>
            <pc:sldMk cId="1963841797" sldId="334"/>
            <ac:spMk id="24" creationId="{AA832103-964E-CA9D-53DC-EC72F5442186}"/>
          </ac:spMkLst>
        </pc:spChg>
        <pc:spChg chg="add mod">
          <ac:chgData name="Nguyen Duy Hai Long 20224424" userId="14c95384-7d0d-469c-aef3-501f5a6f142e" providerId="ADAL" clId="{3E2F4E6E-3D9D-40E0-B58F-86C19F14EAD4}" dt="2024-03-31T18:54:37.657" v="731" actId="1076"/>
          <ac:spMkLst>
            <pc:docMk/>
            <pc:sldMk cId="1963841797" sldId="334"/>
            <ac:spMk id="25" creationId="{B6709EA4-CE70-6596-A42D-0000A76B0A47}"/>
          </ac:spMkLst>
        </pc:spChg>
        <pc:spChg chg="add mod">
          <ac:chgData name="Nguyen Duy Hai Long 20224424" userId="14c95384-7d0d-469c-aef3-501f5a6f142e" providerId="ADAL" clId="{3E2F4E6E-3D9D-40E0-B58F-86C19F14EAD4}" dt="2024-04-08T02:28:31.312" v="3071" actId="1076"/>
          <ac:spMkLst>
            <pc:docMk/>
            <pc:sldMk cId="1963841797" sldId="334"/>
            <ac:spMk id="26" creationId="{2357ED19-F8F8-CE4E-A1E0-EC499C235279}"/>
          </ac:spMkLst>
        </pc:spChg>
        <pc:spChg chg="add mod">
          <ac:chgData name="Nguyen Duy Hai Long 20224424" userId="14c95384-7d0d-469c-aef3-501f5a6f142e" providerId="ADAL" clId="{3E2F4E6E-3D9D-40E0-B58F-86C19F14EAD4}" dt="2024-03-31T19:47:02.650" v="2450" actId="20577"/>
          <ac:spMkLst>
            <pc:docMk/>
            <pc:sldMk cId="1963841797" sldId="334"/>
            <ac:spMk id="27" creationId="{B81DA4D8-B988-F1F7-14E4-DEAECF72E4B4}"/>
          </ac:spMkLst>
        </pc:spChg>
        <pc:cxnChg chg="add mod">
          <ac:chgData name="Nguyen Duy Hai Long 20224424" userId="14c95384-7d0d-469c-aef3-501f5a6f142e" providerId="ADAL" clId="{3E2F4E6E-3D9D-40E0-B58F-86C19F14EAD4}" dt="2024-03-31T18:48:55.945" v="310"/>
          <ac:cxnSpMkLst>
            <pc:docMk/>
            <pc:sldMk cId="1963841797" sldId="334"/>
            <ac:cxnSpMk id="12" creationId="{D1C820BF-2599-2D56-A476-22A8EFABC1AB}"/>
          </ac:cxnSpMkLst>
        </pc:cxnChg>
        <pc:cxnChg chg="add mod">
          <ac:chgData name="Nguyen Duy Hai Long 20224424" userId="14c95384-7d0d-469c-aef3-501f5a6f142e" providerId="ADAL" clId="{3E2F4E6E-3D9D-40E0-B58F-86C19F14EAD4}" dt="2024-03-31T18:48:55.945" v="310"/>
          <ac:cxnSpMkLst>
            <pc:docMk/>
            <pc:sldMk cId="1963841797" sldId="334"/>
            <ac:cxnSpMk id="13" creationId="{E2FC0C3D-A142-DEB4-9C66-2B312B65FA96}"/>
          </ac:cxnSpMkLst>
        </pc:cxnChg>
      </pc:sldChg>
      <pc:sldChg chg="addSp modSp mod ord">
        <pc:chgData name="Nguyen Duy Hai Long 20224424" userId="14c95384-7d0d-469c-aef3-501f5a6f142e" providerId="ADAL" clId="{3E2F4E6E-3D9D-40E0-B58F-86C19F14EAD4}" dt="2024-03-31T19:47:09.374" v="2455" actId="20577"/>
        <pc:sldMkLst>
          <pc:docMk/>
          <pc:sldMk cId="3661932656" sldId="335"/>
        </pc:sldMkLst>
        <pc:spChg chg="add mod">
          <ac:chgData name="Nguyen Duy Hai Long 20224424" userId="14c95384-7d0d-469c-aef3-501f5a6f142e" providerId="ADAL" clId="{3E2F4E6E-3D9D-40E0-B58F-86C19F14EAD4}" dt="2024-03-31T19:47:09.374" v="2455" actId="20577"/>
          <ac:spMkLst>
            <pc:docMk/>
            <pc:sldMk cId="3661932656" sldId="335"/>
            <ac:spMk id="4" creationId="{7B1A35B7-851E-793B-6C5D-F72221A25245}"/>
          </ac:spMkLst>
        </pc:spChg>
        <pc:spChg chg="mod">
          <ac:chgData name="Nguyen Duy Hai Long 20224424" userId="14c95384-7d0d-469c-aef3-501f5a6f142e" providerId="ADAL" clId="{3E2F4E6E-3D9D-40E0-B58F-86C19F14EAD4}" dt="2024-03-31T19:00:54.055" v="1054" actId="21"/>
          <ac:spMkLst>
            <pc:docMk/>
            <pc:sldMk cId="3661932656" sldId="335"/>
            <ac:spMk id="8" creationId="{698BC467-E9CD-71C9-C557-F9793E88EE1A}"/>
          </ac:spMkLst>
        </pc:spChg>
        <pc:picChg chg="add mod">
          <ac:chgData name="Nguyen Duy Hai Long 20224424" userId="14c95384-7d0d-469c-aef3-501f5a6f142e" providerId="ADAL" clId="{3E2F4E6E-3D9D-40E0-B58F-86C19F14EAD4}" dt="2024-03-31T19:26:41.217" v="1060" actId="1076"/>
          <ac:picMkLst>
            <pc:docMk/>
            <pc:sldMk cId="3661932656" sldId="335"/>
            <ac:picMk id="3" creationId="{D187034A-8A46-27CD-E524-7B484729AB57}"/>
          </ac:picMkLst>
        </pc:picChg>
      </pc:sldChg>
      <pc:sldChg chg="addSp delSp modSp new mod">
        <pc:chgData name="Nguyen Duy Hai Long 20224424" userId="14c95384-7d0d-469c-aef3-501f5a6f142e" providerId="ADAL" clId="{3E2F4E6E-3D9D-40E0-B58F-86C19F14EAD4}" dt="2024-04-08T02:31:32.907" v="3133" actId="20577"/>
        <pc:sldMkLst>
          <pc:docMk/>
          <pc:sldMk cId="619377966" sldId="336"/>
        </pc:sldMkLst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2" creationId="{4665E06E-B66F-FA77-DFCD-57C37BE76175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3" creationId="{E0EC0EDE-2A91-4D36-4C1E-4A7EF4BFEBDE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4" creationId="{C8204715-B2FB-E650-334B-06DB809C1009}"/>
          </ac:spMkLst>
        </pc:spChg>
        <pc:spChg chg="add mod">
          <ac:chgData name="Nguyen Duy Hai Long 20224424" userId="14c95384-7d0d-469c-aef3-501f5a6f142e" providerId="ADAL" clId="{3E2F4E6E-3D9D-40E0-B58F-86C19F14EAD4}" dt="2024-04-08T02:31:32.907" v="3133" actId="20577"/>
          <ac:spMkLst>
            <pc:docMk/>
            <pc:sldMk cId="619377966" sldId="336"/>
            <ac:spMk id="4" creationId="{D26D61F7-625D-DB61-3481-08B5F6CD3B04}"/>
          </ac:spMkLst>
        </pc:spChg>
        <pc:spChg chg="del">
          <ac:chgData name="Nguyen Duy Hai Long 20224424" userId="14c95384-7d0d-469c-aef3-501f5a6f142e" providerId="ADAL" clId="{3E2F4E6E-3D9D-40E0-B58F-86C19F14EAD4}" dt="2024-04-05T02:02:15.530" v="2507" actId="21"/>
          <ac:spMkLst>
            <pc:docMk/>
            <pc:sldMk cId="619377966" sldId="336"/>
            <ac:spMk id="5" creationId="{7C804301-A331-0DCB-5A83-FF3429B6EAA7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6" creationId="{0E22EBA2-76A3-0749-797E-AF61AE2F29AF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7" creationId="{06973429-3F0D-B19D-AB07-5155883BD097}"/>
          </ac:spMkLst>
        </pc:spChg>
        <pc:spChg chg="mod">
          <ac:chgData name="Nguyen Duy Hai Long 20224424" userId="14c95384-7d0d-469c-aef3-501f5a6f142e" providerId="ADAL" clId="{3E2F4E6E-3D9D-40E0-B58F-86C19F14EAD4}" dt="2024-04-05T02:02:26.478" v="2520" actId="20577"/>
          <ac:spMkLst>
            <pc:docMk/>
            <pc:sldMk cId="619377966" sldId="336"/>
            <ac:spMk id="8" creationId="{6C29576F-0DA1-FB0E-9145-58889A60F919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9" creationId="{68932625-36E4-17E2-776E-7DDDD14E1FA1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10" creationId="{91EE6F97-5B03-CAF2-FE6D-112CD2AD6C0F}"/>
          </ac:spMkLst>
        </pc:spChg>
        <pc:spChg chg="del">
          <ac:chgData name="Nguyen Duy Hai Long 20224424" userId="14c95384-7d0d-469c-aef3-501f5a6f142e" providerId="ADAL" clId="{3E2F4E6E-3D9D-40E0-B58F-86C19F14EAD4}" dt="2024-04-05T02:02:07.329" v="2506" actId="21"/>
          <ac:spMkLst>
            <pc:docMk/>
            <pc:sldMk cId="619377966" sldId="336"/>
            <ac:spMk id="11" creationId="{E53B939E-FBFD-EE9B-056D-5984E0FFA8C8}"/>
          </ac:spMkLst>
        </pc:spChg>
        <pc:picChg chg="add mod">
          <ac:chgData name="Nguyen Duy Hai Long 20224424" userId="14c95384-7d0d-469c-aef3-501f5a6f142e" providerId="ADAL" clId="{3E2F4E6E-3D9D-40E0-B58F-86C19F14EAD4}" dt="2024-04-08T02:22:00.391" v="2915" actId="1076"/>
          <ac:picMkLst>
            <pc:docMk/>
            <pc:sldMk cId="619377966" sldId="336"/>
            <ac:picMk id="3" creationId="{26B4B10E-92A3-D8C1-4B5E-6800EF0B5007}"/>
          </ac:picMkLst>
        </pc:picChg>
      </pc:sldChg>
      <pc:sldChg chg="add del">
        <pc:chgData name="Nguyen Duy Hai Long 20224424" userId="14c95384-7d0d-469c-aef3-501f5a6f142e" providerId="ADAL" clId="{3E2F4E6E-3D9D-40E0-B58F-86C19F14EAD4}" dt="2024-04-08T02:22:36.037" v="2918" actId="47"/>
        <pc:sldMkLst>
          <pc:docMk/>
          <pc:sldMk cId="1943510813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3521e3d560_7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3521e3d560_7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1fd0fb70b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1fd0fb70b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521e3d56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521e3d56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35047de483_1_27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35047de483_1_27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521e3d56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521e3d56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9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35047de483_1_27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135047de483_1_27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5047de48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5047de48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521e3d56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521e3d56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fd0fb7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fd0fb7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fd0fb7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fd0fb7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3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fd0fb7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fd0fb7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2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fd0fb7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fd0fb7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0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fd0fb7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fd0fb7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3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25425" y="1736005"/>
            <a:ext cx="5493000" cy="1273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14388" y="3204329"/>
            <a:ext cx="4115100" cy="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20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8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251" name="Google Shape;251;p28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253" name="Google Shape;253;p28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" name="Google Shape;255;p28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256" name="Google Shape;256;p28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28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08750" y="2572901"/>
            <a:ext cx="6526500" cy="639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55200" y="957750"/>
            <a:ext cx="2433600" cy="1580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08750" y="3477913"/>
            <a:ext cx="65265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20" name="Google Shape;20;p4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22" name="Google Shape;22;p4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23" name="Google Shape;23;p4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4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25" name="Google Shape;25;p4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4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5650" y="1159250"/>
            <a:ext cx="77127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" y="0"/>
            <a:ext cx="9144000" cy="5120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6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38" name="Google Shape;38;p6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40" name="Google Shape;40;p6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6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43" name="Google Shape;43;p6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6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3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76" name="Google Shape;76;p13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13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81" name="Google Shape;81;p13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82;p13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83" name="Google Shape;83;p13"/>
          <p:cNvSpPr txBox="1">
            <a:spLocks noGrp="1"/>
          </p:cNvSpPr>
          <p:nvPr>
            <p:ph type="title" hasCustomPrompt="1"/>
          </p:nvPr>
        </p:nvSpPr>
        <p:spPr>
          <a:xfrm rot="-172630">
            <a:off x="1222453" y="1821828"/>
            <a:ext cx="872600" cy="6698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2177800" y="1493898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2177775" y="2177084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 rot="-179835">
            <a:off x="4831545" y="1821663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789925" y="1493898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5789925" y="2177084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 rot="-179835">
            <a:off x="1222707" y="3348601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2177800" y="3024046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2177775" y="3707237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9" hasCustomPrompt="1"/>
          </p:nvPr>
        </p:nvSpPr>
        <p:spPr>
          <a:xfrm rot="-179835">
            <a:off x="4831545" y="3335854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789925" y="3024046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5789925" y="3707237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116" name="Google Shape;116;p15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121" name="Google Shape;121;p15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5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268813" y="1741974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2"/>
          </p:nvPr>
        </p:nvSpPr>
        <p:spPr>
          <a:xfrm>
            <a:off x="2268813" y="2140231"/>
            <a:ext cx="2295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3"/>
          </p:nvPr>
        </p:nvSpPr>
        <p:spPr>
          <a:xfrm>
            <a:off x="2268813" y="3404920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4"/>
          </p:nvPr>
        </p:nvSpPr>
        <p:spPr>
          <a:xfrm>
            <a:off x="2268813" y="3803177"/>
            <a:ext cx="2295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5"/>
          </p:nvPr>
        </p:nvSpPr>
        <p:spPr>
          <a:xfrm>
            <a:off x="4579287" y="2573447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6"/>
          </p:nvPr>
        </p:nvSpPr>
        <p:spPr>
          <a:xfrm>
            <a:off x="4579287" y="2971704"/>
            <a:ext cx="2295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7"/>
          </p:nvPr>
        </p:nvSpPr>
        <p:spPr>
          <a:xfrm>
            <a:off x="2268813" y="1411325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8"/>
          </p:nvPr>
        </p:nvSpPr>
        <p:spPr>
          <a:xfrm>
            <a:off x="2268813" y="3074271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9"/>
          </p:nvPr>
        </p:nvSpPr>
        <p:spPr>
          <a:xfrm>
            <a:off x="4579287" y="2242798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 hasCustomPrompt="1"/>
          </p:nvPr>
        </p:nvSpPr>
        <p:spPr>
          <a:xfrm>
            <a:off x="2542650" y="977888"/>
            <a:ext cx="4058700" cy="69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2542650" y="1759210"/>
            <a:ext cx="4058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2" hasCustomPrompt="1"/>
          </p:nvPr>
        </p:nvSpPr>
        <p:spPr>
          <a:xfrm>
            <a:off x="2542650" y="2153832"/>
            <a:ext cx="4058700" cy="69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3"/>
          </p:nvPr>
        </p:nvSpPr>
        <p:spPr>
          <a:xfrm>
            <a:off x="2542650" y="2935155"/>
            <a:ext cx="4058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4" hasCustomPrompt="1"/>
          </p:nvPr>
        </p:nvSpPr>
        <p:spPr>
          <a:xfrm>
            <a:off x="2542650" y="3329777"/>
            <a:ext cx="4058700" cy="69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5"/>
          </p:nvPr>
        </p:nvSpPr>
        <p:spPr>
          <a:xfrm>
            <a:off x="2542650" y="4111099"/>
            <a:ext cx="4058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206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2"/>
          <p:cNvGrpSpPr/>
          <p:nvPr/>
        </p:nvGrpSpPr>
        <p:grpSpPr>
          <a:xfrm>
            <a:off x="405300" y="429000"/>
            <a:ext cx="8333400" cy="4285500"/>
            <a:chOff x="405300" y="429000"/>
            <a:chExt cx="8333400" cy="4285500"/>
          </a:xfrm>
        </p:grpSpPr>
        <p:sp>
          <p:nvSpPr>
            <p:cNvPr id="191" name="Google Shape;191;p22"/>
            <p:cNvSpPr/>
            <p:nvPr/>
          </p:nvSpPr>
          <p:spPr>
            <a:xfrm>
              <a:off x="405300" y="429000"/>
              <a:ext cx="83334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05300" y="429000"/>
              <a:ext cx="8333400" cy="6648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193" name="Google Shape;193;p22"/>
            <p:cNvGrpSpPr/>
            <p:nvPr/>
          </p:nvGrpSpPr>
          <p:grpSpPr>
            <a:xfrm>
              <a:off x="8290650" y="623700"/>
              <a:ext cx="275400" cy="275400"/>
              <a:chOff x="8290650" y="623700"/>
              <a:chExt cx="275400" cy="275400"/>
            </a:xfrm>
          </p:grpSpPr>
          <p:sp>
            <p:nvSpPr>
              <p:cNvPr id="194" name="Google Shape;194;p22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195;p22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196" name="Google Shape;196;p22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22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E7FE">
            <a:alpha val="415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aloo Thambi 2 ExtraBold"/>
              <a:buNone/>
              <a:defRPr sz="31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650" y="1017725"/>
            <a:ext cx="7712700" cy="3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1" r:id="rId7"/>
    <p:sldLayoutId id="2147483663" r:id="rId8"/>
    <p:sldLayoutId id="2147483668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post-its-boards-infographics-flat-design_9901797.htm/?utm_source=slidesgo_template&amp;utm_medium=referral-link&amp;utm_campaign=sg_resources&amp;utm_content=freepik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45"/>
          <p:cNvGrpSpPr/>
          <p:nvPr/>
        </p:nvGrpSpPr>
        <p:grpSpPr>
          <a:xfrm>
            <a:off x="1776000" y="429000"/>
            <a:ext cx="5592000" cy="4285500"/>
            <a:chOff x="1776000" y="429000"/>
            <a:chExt cx="5592000" cy="4285500"/>
          </a:xfrm>
        </p:grpSpPr>
        <p:sp>
          <p:nvSpPr>
            <p:cNvPr id="945" name="Google Shape;945;p45"/>
            <p:cNvSpPr/>
            <p:nvPr/>
          </p:nvSpPr>
          <p:spPr>
            <a:xfrm>
              <a:off x="1776000" y="429000"/>
              <a:ext cx="5592000" cy="42855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776000" y="433558"/>
              <a:ext cx="559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947" name="Google Shape;947;p45"/>
            <p:cNvGrpSpPr/>
            <p:nvPr/>
          </p:nvGrpSpPr>
          <p:grpSpPr>
            <a:xfrm>
              <a:off x="6767825" y="512325"/>
              <a:ext cx="275400" cy="275400"/>
              <a:chOff x="8290650" y="623700"/>
              <a:chExt cx="275400" cy="275400"/>
            </a:xfrm>
          </p:grpSpPr>
          <p:sp>
            <p:nvSpPr>
              <p:cNvPr id="948" name="Google Shape;948;p45"/>
              <p:cNvSpPr/>
              <p:nvPr/>
            </p:nvSpPr>
            <p:spPr>
              <a:xfrm>
                <a:off x="8290650" y="6237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9" name="Google Shape;949;p45"/>
              <p:cNvGrpSpPr/>
              <p:nvPr/>
            </p:nvGrpSpPr>
            <p:grpSpPr>
              <a:xfrm>
                <a:off x="8366400" y="699450"/>
                <a:ext cx="123900" cy="123900"/>
                <a:chOff x="1748625" y="-357550"/>
                <a:chExt cx="123900" cy="123900"/>
              </a:xfrm>
            </p:grpSpPr>
            <p:cxnSp>
              <p:nvCxnSpPr>
                <p:cNvPr id="950" name="Google Shape;950;p45"/>
                <p:cNvCxnSpPr/>
                <p:nvPr/>
              </p:nvCxnSpPr>
              <p:spPr>
                <a:xfrm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1" name="Google Shape;951;p45"/>
                <p:cNvCxnSpPr/>
                <p:nvPr/>
              </p:nvCxnSpPr>
              <p:spPr>
                <a:xfrm flipH="1">
                  <a:off x="1748625" y="-3575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52" name="Google Shape;952;p45"/>
          <p:cNvSpPr/>
          <p:nvPr/>
        </p:nvSpPr>
        <p:spPr>
          <a:xfrm>
            <a:off x="2491550" y="3125004"/>
            <a:ext cx="4161000" cy="33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5"/>
          <p:cNvSpPr/>
          <p:nvPr/>
        </p:nvSpPr>
        <p:spPr>
          <a:xfrm>
            <a:off x="2491450" y="4002748"/>
            <a:ext cx="4161000" cy="33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5"/>
          <p:cNvSpPr txBox="1">
            <a:spLocks noGrp="1"/>
          </p:cNvSpPr>
          <p:nvPr>
            <p:ph type="title" idx="2"/>
          </p:nvPr>
        </p:nvSpPr>
        <p:spPr>
          <a:xfrm>
            <a:off x="2005400" y="1693974"/>
            <a:ext cx="5133099" cy="698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dirty="0"/>
              <a:t>ỨNG DỤNG QUẢN LÝ CHỖ GỬI XE TRONG TRƯỜNG</a:t>
            </a:r>
            <a:endParaRPr sz="3200" dirty="0"/>
          </a:p>
        </p:txBody>
      </p:sp>
      <p:sp>
        <p:nvSpPr>
          <p:cNvPr id="958" name="Google Shape;958;p45"/>
          <p:cNvSpPr txBox="1">
            <a:spLocks noGrp="1"/>
          </p:cNvSpPr>
          <p:nvPr>
            <p:ph type="subTitle" idx="3"/>
          </p:nvPr>
        </p:nvSpPr>
        <p:spPr>
          <a:xfrm>
            <a:off x="2542650" y="3096791"/>
            <a:ext cx="4058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b="1" dirty="0"/>
              <a:t>TS.</a:t>
            </a:r>
            <a:r>
              <a:rPr lang="en-US" dirty="0"/>
              <a:t> </a:t>
            </a:r>
            <a:r>
              <a:rPr lang="en-US" b="1" dirty="0" err="1"/>
              <a:t>Nguyễn</a:t>
            </a:r>
            <a:r>
              <a:rPr lang="en-US" b="1" dirty="0"/>
              <a:t> Thái Hà </a:t>
            </a:r>
            <a:endParaRPr b="1" dirty="0"/>
          </a:p>
        </p:txBody>
      </p:sp>
      <p:sp>
        <p:nvSpPr>
          <p:cNvPr id="960" name="Google Shape;960;p45"/>
          <p:cNvSpPr txBox="1">
            <a:spLocks noGrp="1"/>
          </p:cNvSpPr>
          <p:nvPr>
            <p:ph type="subTitle" idx="5"/>
          </p:nvPr>
        </p:nvSpPr>
        <p:spPr>
          <a:xfrm>
            <a:off x="2542650" y="3981790"/>
            <a:ext cx="40587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Được thực hiện bởi: </a:t>
            </a:r>
            <a:r>
              <a:rPr lang="en" b="1" dirty="0"/>
              <a:t>Golden Water Buffalo</a:t>
            </a:r>
            <a:endParaRPr dirty="0"/>
          </a:p>
        </p:txBody>
      </p:sp>
      <p:grpSp>
        <p:nvGrpSpPr>
          <p:cNvPr id="961" name="Google Shape;961;p45"/>
          <p:cNvGrpSpPr/>
          <p:nvPr/>
        </p:nvGrpSpPr>
        <p:grpSpPr>
          <a:xfrm rot="366820">
            <a:off x="6845498" y="4314336"/>
            <a:ext cx="602391" cy="584690"/>
            <a:chOff x="8127150" y="3650611"/>
            <a:chExt cx="602399" cy="584697"/>
          </a:xfrm>
        </p:grpSpPr>
        <p:sp>
          <p:nvSpPr>
            <p:cNvPr id="962" name="Google Shape;962;p45"/>
            <p:cNvSpPr/>
            <p:nvPr/>
          </p:nvSpPr>
          <p:spPr>
            <a:xfrm>
              <a:off x="8127150" y="365061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3" name="Google Shape;963;p45"/>
            <p:cNvGrpSpPr/>
            <p:nvPr/>
          </p:nvGrpSpPr>
          <p:grpSpPr>
            <a:xfrm>
              <a:off x="8298765" y="3810833"/>
              <a:ext cx="259182" cy="282139"/>
              <a:chOff x="1594183" y="4042089"/>
              <a:chExt cx="376937" cy="410325"/>
            </a:xfrm>
          </p:grpSpPr>
          <p:sp>
            <p:nvSpPr>
              <p:cNvPr id="964" name="Google Shape;964;p45"/>
              <p:cNvSpPr/>
              <p:nvPr/>
            </p:nvSpPr>
            <p:spPr>
              <a:xfrm>
                <a:off x="1714235" y="4133138"/>
                <a:ext cx="135693" cy="162832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4716" extrusionOk="0">
                    <a:moveTo>
                      <a:pt x="1858" y="501"/>
                    </a:moveTo>
                    <a:cubicBezTo>
                      <a:pt x="2596" y="525"/>
                      <a:pt x="3168" y="1120"/>
                      <a:pt x="3168" y="1834"/>
                    </a:cubicBezTo>
                    <a:cubicBezTo>
                      <a:pt x="3168" y="1858"/>
                      <a:pt x="3168" y="1882"/>
                      <a:pt x="3168" y="1906"/>
                    </a:cubicBezTo>
                    <a:lnTo>
                      <a:pt x="3382" y="2573"/>
                    </a:lnTo>
                    <a:lnTo>
                      <a:pt x="3215" y="2573"/>
                    </a:lnTo>
                    <a:cubicBezTo>
                      <a:pt x="3096" y="2573"/>
                      <a:pt x="3001" y="2668"/>
                      <a:pt x="3001" y="2811"/>
                    </a:cubicBezTo>
                    <a:lnTo>
                      <a:pt x="3001" y="3263"/>
                    </a:lnTo>
                    <a:cubicBezTo>
                      <a:pt x="3001" y="3382"/>
                      <a:pt x="2882" y="3478"/>
                      <a:pt x="2763" y="3478"/>
                    </a:cubicBezTo>
                    <a:lnTo>
                      <a:pt x="2239" y="3478"/>
                    </a:lnTo>
                    <a:cubicBezTo>
                      <a:pt x="2096" y="3478"/>
                      <a:pt x="2001" y="3573"/>
                      <a:pt x="2001" y="3716"/>
                    </a:cubicBezTo>
                    <a:lnTo>
                      <a:pt x="2001" y="4192"/>
                    </a:lnTo>
                    <a:lnTo>
                      <a:pt x="500" y="3763"/>
                    </a:lnTo>
                    <a:lnTo>
                      <a:pt x="500" y="1811"/>
                    </a:lnTo>
                    <a:cubicBezTo>
                      <a:pt x="524" y="1096"/>
                      <a:pt x="1119" y="501"/>
                      <a:pt x="1834" y="501"/>
                    </a:cubicBezTo>
                    <a:close/>
                    <a:moveTo>
                      <a:pt x="1810" y="1"/>
                    </a:moveTo>
                    <a:cubicBezTo>
                      <a:pt x="810" y="1"/>
                      <a:pt x="24" y="810"/>
                      <a:pt x="24" y="1787"/>
                    </a:cubicBezTo>
                    <a:lnTo>
                      <a:pt x="24" y="3930"/>
                    </a:lnTo>
                    <a:cubicBezTo>
                      <a:pt x="0" y="4025"/>
                      <a:pt x="72" y="4121"/>
                      <a:pt x="191" y="4144"/>
                    </a:cubicBezTo>
                    <a:lnTo>
                      <a:pt x="2144" y="4716"/>
                    </a:lnTo>
                    <a:lnTo>
                      <a:pt x="2215" y="4716"/>
                    </a:lnTo>
                    <a:cubicBezTo>
                      <a:pt x="2263" y="4716"/>
                      <a:pt x="2310" y="4692"/>
                      <a:pt x="2358" y="4668"/>
                    </a:cubicBezTo>
                    <a:cubicBezTo>
                      <a:pt x="2405" y="4621"/>
                      <a:pt x="2429" y="4549"/>
                      <a:pt x="2453" y="4478"/>
                    </a:cubicBezTo>
                    <a:lnTo>
                      <a:pt x="2453" y="3954"/>
                    </a:lnTo>
                    <a:lnTo>
                      <a:pt x="2763" y="3954"/>
                    </a:lnTo>
                    <a:cubicBezTo>
                      <a:pt x="3144" y="3954"/>
                      <a:pt x="3453" y="3644"/>
                      <a:pt x="3453" y="3263"/>
                    </a:cubicBezTo>
                    <a:lnTo>
                      <a:pt x="3453" y="3025"/>
                    </a:lnTo>
                    <a:lnTo>
                      <a:pt x="3691" y="3025"/>
                    </a:lnTo>
                    <a:cubicBezTo>
                      <a:pt x="3763" y="3025"/>
                      <a:pt x="3834" y="2978"/>
                      <a:pt x="3882" y="2930"/>
                    </a:cubicBezTo>
                    <a:cubicBezTo>
                      <a:pt x="3906" y="2882"/>
                      <a:pt x="3930" y="2787"/>
                      <a:pt x="3906" y="2716"/>
                    </a:cubicBezTo>
                    <a:lnTo>
                      <a:pt x="3596" y="1787"/>
                    </a:lnTo>
                    <a:cubicBezTo>
                      <a:pt x="3596" y="810"/>
                      <a:pt x="2810" y="1"/>
                      <a:pt x="1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594183" y="4042089"/>
                <a:ext cx="376937" cy="410325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1884" extrusionOk="0">
                    <a:moveTo>
                      <a:pt x="1501" y="471"/>
                    </a:moveTo>
                    <a:cubicBezTo>
                      <a:pt x="1834" y="471"/>
                      <a:pt x="2096" y="733"/>
                      <a:pt x="2096" y="1066"/>
                    </a:cubicBezTo>
                    <a:cubicBezTo>
                      <a:pt x="2096" y="1435"/>
                      <a:pt x="1804" y="1675"/>
                      <a:pt x="1496" y="1675"/>
                    </a:cubicBezTo>
                    <a:cubicBezTo>
                      <a:pt x="1348" y="1675"/>
                      <a:pt x="1196" y="1619"/>
                      <a:pt x="1072" y="1495"/>
                    </a:cubicBezTo>
                    <a:cubicBezTo>
                      <a:pt x="691" y="1114"/>
                      <a:pt x="977" y="471"/>
                      <a:pt x="1501" y="471"/>
                    </a:cubicBezTo>
                    <a:close/>
                    <a:moveTo>
                      <a:pt x="9413" y="480"/>
                    </a:moveTo>
                    <a:cubicBezTo>
                      <a:pt x="9712" y="480"/>
                      <a:pt x="10002" y="714"/>
                      <a:pt x="10002" y="1066"/>
                    </a:cubicBezTo>
                    <a:cubicBezTo>
                      <a:pt x="10002" y="1399"/>
                      <a:pt x="9740" y="1685"/>
                      <a:pt x="9407" y="1685"/>
                    </a:cubicBezTo>
                    <a:lnTo>
                      <a:pt x="9407" y="1661"/>
                    </a:lnTo>
                    <a:cubicBezTo>
                      <a:pt x="8883" y="1661"/>
                      <a:pt x="8621" y="1018"/>
                      <a:pt x="9002" y="661"/>
                    </a:cubicBezTo>
                    <a:cubicBezTo>
                      <a:pt x="9119" y="536"/>
                      <a:pt x="9267" y="480"/>
                      <a:pt x="9413" y="480"/>
                    </a:cubicBezTo>
                    <a:close/>
                    <a:moveTo>
                      <a:pt x="6811" y="8401"/>
                    </a:moveTo>
                    <a:lnTo>
                      <a:pt x="6811" y="9044"/>
                    </a:lnTo>
                    <a:lnTo>
                      <a:pt x="4096" y="9044"/>
                    </a:lnTo>
                    <a:lnTo>
                      <a:pt x="4096" y="8401"/>
                    </a:lnTo>
                    <a:close/>
                    <a:moveTo>
                      <a:pt x="9421" y="8392"/>
                    </a:moveTo>
                    <a:cubicBezTo>
                      <a:pt x="9567" y="8392"/>
                      <a:pt x="9714" y="8446"/>
                      <a:pt x="9836" y="8567"/>
                    </a:cubicBezTo>
                    <a:cubicBezTo>
                      <a:pt x="10193" y="8949"/>
                      <a:pt x="9931" y="9592"/>
                      <a:pt x="9407" y="9592"/>
                    </a:cubicBezTo>
                    <a:cubicBezTo>
                      <a:pt x="9074" y="9592"/>
                      <a:pt x="8812" y="9330"/>
                      <a:pt x="8812" y="8996"/>
                    </a:cubicBezTo>
                    <a:cubicBezTo>
                      <a:pt x="8812" y="8639"/>
                      <a:pt x="9110" y="8392"/>
                      <a:pt x="9421" y="8392"/>
                    </a:cubicBezTo>
                    <a:close/>
                    <a:moveTo>
                      <a:pt x="1481" y="8411"/>
                    </a:moveTo>
                    <a:cubicBezTo>
                      <a:pt x="1629" y="8411"/>
                      <a:pt x="1781" y="8467"/>
                      <a:pt x="1905" y="8591"/>
                    </a:cubicBezTo>
                    <a:cubicBezTo>
                      <a:pt x="2286" y="8972"/>
                      <a:pt x="2025" y="9615"/>
                      <a:pt x="1477" y="9615"/>
                    </a:cubicBezTo>
                    <a:cubicBezTo>
                      <a:pt x="1147" y="9615"/>
                      <a:pt x="888" y="9336"/>
                      <a:pt x="882" y="9008"/>
                    </a:cubicBezTo>
                    <a:lnTo>
                      <a:pt x="882" y="9008"/>
                    </a:lnTo>
                    <a:cubicBezTo>
                      <a:pt x="888" y="8645"/>
                      <a:pt x="1177" y="8411"/>
                      <a:pt x="1481" y="8411"/>
                    </a:cubicBezTo>
                    <a:close/>
                    <a:moveTo>
                      <a:pt x="6811" y="9544"/>
                    </a:moveTo>
                    <a:lnTo>
                      <a:pt x="6811" y="10187"/>
                    </a:lnTo>
                    <a:lnTo>
                      <a:pt x="4096" y="10187"/>
                    </a:lnTo>
                    <a:lnTo>
                      <a:pt x="4096" y="9544"/>
                    </a:lnTo>
                    <a:close/>
                    <a:moveTo>
                      <a:pt x="6335" y="10616"/>
                    </a:moveTo>
                    <a:cubicBezTo>
                      <a:pt x="6228" y="11092"/>
                      <a:pt x="5841" y="11330"/>
                      <a:pt x="5454" y="11330"/>
                    </a:cubicBezTo>
                    <a:cubicBezTo>
                      <a:pt x="5067" y="11330"/>
                      <a:pt x="4680" y="11092"/>
                      <a:pt x="4573" y="10616"/>
                    </a:cubicBezTo>
                    <a:close/>
                    <a:moveTo>
                      <a:pt x="1476" y="0"/>
                    </a:moveTo>
                    <a:cubicBezTo>
                      <a:pt x="1223" y="0"/>
                      <a:pt x="962" y="98"/>
                      <a:pt x="739" y="328"/>
                    </a:cubicBezTo>
                    <a:cubicBezTo>
                      <a:pt x="0" y="1066"/>
                      <a:pt x="625" y="2153"/>
                      <a:pt x="1463" y="2153"/>
                    </a:cubicBezTo>
                    <a:cubicBezTo>
                      <a:pt x="1651" y="2153"/>
                      <a:pt x="1851" y="2098"/>
                      <a:pt x="2048" y="1971"/>
                    </a:cubicBezTo>
                    <a:lnTo>
                      <a:pt x="2668" y="2590"/>
                    </a:lnTo>
                    <a:cubicBezTo>
                      <a:pt x="2620" y="2685"/>
                      <a:pt x="2548" y="2757"/>
                      <a:pt x="2477" y="2828"/>
                    </a:cubicBezTo>
                    <a:cubicBezTo>
                      <a:pt x="1453" y="4233"/>
                      <a:pt x="1524" y="6186"/>
                      <a:pt x="2668" y="7496"/>
                    </a:cubicBezTo>
                    <a:lnTo>
                      <a:pt x="2048" y="8115"/>
                    </a:lnTo>
                    <a:cubicBezTo>
                      <a:pt x="1869" y="7998"/>
                      <a:pt x="1674" y="7944"/>
                      <a:pt x="1483" y="7944"/>
                    </a:cubicBezTo>
                    <a:cubicBezTo>
                      <a:pt x="938" y="7944"/>
                      <a:pt x="429" y="8379"/>
                      <a:pt x="429" y="8996"/>
                    </a:cubicBezTo>
                    <a:cubicBezTo>
                      <a:pt x="429" y="9607"/>
                      <a:pt x="916" y="10061"/>
                      <a:pt x="1489" y="10061"/>
                    </a:cubicBezTo>
                    <a:cubicBezTo>
                      <a:pt x="1586" y="10061"/>
                      <a:pt x="1686" y="10048"/>
                      <a:pt x="1786" y="10020"/>
                    </a:cubicBezTo>
                    <a:cubicBezTo>
                      <a:pt x="2477" y="9830"/>
                      <a:pt x="2763" y="9020"/>
                      <a:pt x="2382" y="8425"/>
                    </a:cubicBezTo>
                    <a:lnTo>
                      <a:pt x="3001" y="7805"/>
                    </a:lnTo>
                    <a:cubicBezTo>
                      <a:pt x="3191" y="7972"/>
                      <a:pt x="3406" y="8115"/>
                      <a:pt x="3644" y="8258"/>
                    </a:cubicBezTo>
                    <a:lnTo>
                      <a:pt x="3644" y="10401"/>
                    </a:lnTo>
                    <a:cubicBezTo>
                      <a:pt x="3644" y="10520"/>
                      <a:pt x="3739" y="10616"/>
                      <a:pt x="3882" y="10616"/>
                    </a:cubicBezTo>
                    <a:lnTo>
                      <a:pt x="4120" y="10616"/>
                    </a:lnTo>
                    <a:cubicBezTo>
                      <a:pt x="4168" y="11461"/>
                      <a:pt x="4811" y="11884"/>
                      <a:pt x="5454" y="11884"/>
                    </a:cubicBezTo>
                    <a:cubicBezTo>
                      <a:pt x="6097" y="11884"/>
                      <a:pt x="6740" y="11461"/>
                      <a:pt x="6787" y="10616"/>
                    </a:cubicBezTo>
                    <a:lnTo>
                      <a:pt x="7049" y="10616"/>
                    </a:lnTo>
                    <a:cubicBezTo>
                      <a:pt x="7168" y="10616"/>
                      <a:pt x="7288" y="10520"/>
                      <a:pt x="7288" y="10401"/>
                    </a:cubicBezTo>
                    <a:lnTo>
                      <a:pt x="7288" y="8258"/>
                    </a:lnTo>
                    <a:cubicBezTo>
                      <a:pt x="7502" y="8139"/>
                      <a:pt x="7716" y="7972"/>
                      <a:pt x="7907" y="7805"/>
                    </a:cubicBezTo>
                    <a:lnTo>
                      <a:pt x="8526" y="8425"/>
                    </a:lnTo>
                    <a:cubicBezTo>
                      <a:pt x="8008" y="9228"/>
                      <a:pt x="8696" y="10072"/>
                      <a:pt x="9454" y="10072"/>
                    </a:cubicBezTo>
                    <a:cubicBezTo>
                      <a:pt x="9706" y="10072"/>
                      <a:pt x="9967" y="9978"/>
                      <a:pt x="10193" y="9758"/>
                    </a:cubicBezTo>
                    <a:cubicBezTo>
                      <a:pt x="10916" y="9015"/>
                      <a:pt x="10276" y="7920"/>
                      <a:pt x="9430" y="7920"/>
                    </a:cubicBezTo>
                    <a:cubicBezTo>
                      <a:pt x="9246" y="7920"/>
                      <a:pt x="9051" y="7972"/>
                      <a:pt x="8859" y="8091"/>
                    </a:cubicBezTo>
                    <a:lnTo>
                      <a:pt x="8240" y="7472"/>
                    </a:lnTo>
                    <a:cubicBezTo>
                      <a:pt x="8359" y="7353"/>
                      <a:pt x="8478" y="7186"/>
                      <a:pt x="8574" y="7043"/>
                    </a:cubicBezTo>
                    <a:cubicBezTo>
                      <a:pt x="9407" y="5734"/>
                      <a:pt x="9359" y="4067"/>
                      <a:pt x="8431" y="2828"/>
                    </a:cubicBezTo>
                    <a:cubicBezTo>
                      <a:pt x="8359" y="2733"/>
                      <a:pt x="8312" y="2662"/>
                      <a:pt x="8240" y="2590"/>
                    </a:cubicBezTo>
                    <a:lnTo>
                      <a:pt x="8835" y="1971"/>
                    </a:lnTo>
                    <a:cubicBezTo>
                      <a:pt x="9024" y="2092"/>
                      <a:pt x="9220" y="2145"/>
                      <a:pt x="9409" y="2145"/>
                    </a:cubicBezTo>
                    <a:cubicBezTo>
                      <a:pt x="10150" y="2145"/>
                      <a:pt x="10772" y="1325"/>
                      <a:pt x="10336" y="566"/>
                    </a:cubicBezTo>
                    <a:cubicBezTo>
                      <a:pt x="10129" y="180"/>
                      <a:pt x="9773" y="6"/>
                      <a:pt x="9418" y="6"/>
                    </a:cubicBezTo>
                    <a:cubicBezTo>
                      <a:pt x="8875" y="6"/>
                      <a:pt x="8335" y="413"/>
                      <a:pt x="8335" y="1090"/>
                    </a:cubicBezTo>
                    <a:cubicBezTo>
                      <a:pt x="8335" y="1280"/>
                      <a:pt x="8407" y="1471"/>
                      <a:pt x="8502" y="1661"/>
                    </a:cubicBezTo>
                    <a:lnTo>
                      <a:pt x="7883" y="2281"/>
                    </a:lnTo>
                    <a:cubicBezTo>
                      <a:pt x="7502" y="1923"/>
                      <a:pt x="7026" y="1661"/>
                      <a:pt x="6549" y="1518"/>
                    </a:cubicBezTo>
                    <a:cubicBezTo>
                      <a:pt x="6519" y="1509"/>
                      <a:pt x="6490" y="1505"/>
                      <a:pt x="6463" y="1505"/>
                    </a:cubicBezTo>
                    <a:cubicBezTo>
                      <a:pt x="6220" y="1505"/>
                      <a:pt x="6149" y="1861"/>
                      <a:pt x="6406" y="1947"/>
                    </a:cubicBezTo>
                    <a:cubicBezTo>
                      <a:pt x="7764" y="2376"/>
                      <a:pt x="8693" y="3614"/>
                      <a:pt x="8669" y="5043"/>
                    </a:cubicBezTo>
                    <a:cubicBezTo>
                      <a:pt x="8669" y="6281"/>
                      <a:pt x="7978" y="7401"/>
                      <a:pt x="6859" y="7948"/>
                    </a:cubicBezTo>
                    <a:lnTo>
                      <a:pt x="4025" y="7948"/>
                    </a:lnTo>
                    <a:cubicBezTo>
                      <a:pt x="1405" y="6662"/>
                      <a:pt x="1691" y="2828"/>
                      <a:pt x="4477" y="1947"/>
                    </a:cubicBezTo>
                    <a:cubicBezTo>
                      <a:pt x="4736" y="1882"/>
                      <a:pt x="4663" y="1505"/>
                      <a:pt x="4417" y="1505"/>
                    </a:cubicBezTo>
                    <a:cubicBezTo>
                      <a:pt x="4391" y="1505"/>
                      <a:pt x="4364" y="1509"/>
                      <a:pt x="4335" y="1518"/>
                    </a:cubicBezTo>
                    <a:cubicBezTo>
                      <a:pt x="3858" y="1661"/>
                      <a:pt x="3406" y="1923"/>
                      <a:pt x="3001" y="2281"/>
                    </a:cubicBezTo>
                    <a:lnTo>
                      <a:pt x="2382" y="1661"/>
                    </a:lnTo>
                    <a:cubicBezTo>
                      <a:pt x="2897" y="844"/>
                      <a:pt x="2219" y="0"/>
                      <a:pt x="1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1774244" y="4087907"/>
                <a:ext cx="16470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8" extrusionOk="0">
                    <a:moveTo>
                      <a:pt x="239" y="1"/>
                    </a:moveTo>
                    <a:cubicBezTo>
                      <a:pt x="96" y="1"/>
                      <a:pt x="1" y="96"/>
                      <a:pt x="1" y="239"/>
                    </a:cubicBezTo>
                    <a:cubicBezTo>
                      <a:pt x="1" y="358"/>
                      <a:pt x="96" y="453"/>
                      <a:pt x="239" y="477"/>
                    </a:cubicBezTo>
                    <a:cubicBezTo>
                      <a:pt x="358" y="453"/>
                      <a:pt x="453" y="358"/>
                      <a:pt x="477" y="239"/>
                    </a:cubicBezTo>
                    <a:cubicBezTo>
                      <a:pt x="453" y="96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7" name="Google Shape;967;p45"/>
          <p:cNvGrpSpPr/>
          <p:nvPr/>
        </p:nvGrpSpPr>
        <p:grpSpPr>
          <a:xfrm flipH="1">
            <a:off x="6923488" y="2234155"/>
            <a:ext cx="1581221" cy="1580025"/>
            <a:chOff x="358800" y="3295625"/>
            <a:chExt cx="1704269" cy="1702980"/>
          </a:xfrm>
        </p:grpSpPr>
        <p:sp>
          <p:nvSpPr>
            <p:cNvPr id="968" name="Google Shape;968;p45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5"/>
          <p:cNvGrpSpPr/>
          <p:nvPr/>
        </p:nvGrpSpPr>
        <p:grpSpPr>
          <a:xfrm>
            <a:off x="8033949" y="2064049"/>
            <a:ext cx="602400" cy="584698"/>
            <a:chOff x="8040324" y="800862"/>
            <a:chExt cx="602400" cy="584698"/>
          </a:xfrm>
        </p:grpSpPr>
        <p:sp>
          <p:nvSpPr>
            <p:cNvPr id="972" name="Google Shape;972;p45"/>
            <p:cNvSpPr/>
            <p:nvPr/>
          </p:nvSpPr>
          <p:spPr>
            <a:xfrm rot="434221">
              <a:off x="8040324" y="800862"/>
              <a:ext cx="602400" cy="584698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 rot="434030">
              <a:off x="8316157" y="1234885"/>
              <a:ext cx="12478" cy="11876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39" y="1"/>
                  </a:moveTo>
                  <a:cubicBezTo>
                    <a:pt x="120" y="1"/>
                    <a:pt x="0" y="96"/>
                    <a:pt x="0" y="239"/>
                  </a:cubicBezTo>
                  <a:cubicBezTo>
                    <a:pt x="0" y="358"/>
                    <a:pt x="120" y="453"/>
                    <a:pt x="239" y="453"/>
                  </a:cubicBezTo>
                  <a:cubicBezTo>
                    <a:pt x="358" y="453"/>
                    <a:pt x="477" y="358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5"/>
          <p:cNvGrpSpPr/>
          <p:nvPr/>
        </p:nvGrpSpPr>
        <p:grpSpPr>
          <a:xfrm>
            <a:off x="622496" y="889184"/>
            <a:ext cx="1581221" cy="1580025"/>
            <a:chOff x="358800" y="3295625"/>
            <a:chExt cx="1704269" cy="1702980"/>
          </a:xfrm>
        </p:grpSpPr>
        <p:sp>
          <p:nvSpPr>
            <p:cNvPr id="977" name="Google Shape;977;p45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B3EBF1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2FE9CD4-DB9F-544D-F42D-C2BBCECF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DỰ ÁN</a:t>
            </a:r>
            <a:endParaRPr lang="en-US" dirty="0"/>
          </a:p>
        </p:txBody>
      </p:sp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26ECF4C5-ACD8-7F15-166A-127267EE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3356">
            <a:off x="7190076" y="2817594"/>
            <a:ext cx="1005840" cy="670560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5FFF3621-0411-8C27-69AB-BF82C4FA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56691">
            <a:off x="1155582" y="1380939"/>
            <a:ext cx="548640" cy="809245"/>
          </a:xfrm>
          <a:prstGeom prst="rect">
            <a:avLst/>
          </a:prstGeom>
        </p:spPr>
      </p:pic>
      <p:sp>
        <p:nvSpPr>
          <p:cNvPr id="12" name="Google Shape;981;p45">
            <a:extLst>
              <a:ext uri="{FF2B5EF4-FFF2-40B4-BE49-F238E27FC236}">
                <a16:creationId xmlns:a16="http://schemas.microsoft.com/office/drawing/2014/main" id="{BFA28334-45E2-7B6D-824C-849E098B5C70}"/>
              </a:ext>
            </a:extLst>
          </p:cNvPr>
          <p:cNvSpPr/>
          <p:nvPr/>
        </p:nvSpPr>
        <p:spPr>
          <a:xfrm rot="21084822">
            <a:off x="349014" y="784337"/>
            <a:ext cx="602404" cy="584702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437;p72">
            <a:extLst>
              <a:ext uri="{FF2B5EF4-FFF2-40B4-BE49-F238E27FC236}">
                <a16:creationId xmlns:a16="http://schemas.microsoft.com/office/drawing/2014/main" id="{4D7BF6AF-3A9C-0794-3B19-864E6D8656CB}"/>
              </a:ext>
            </a:extLst>
          </p:cNvPr>
          <p:cNvSpPr/>
          <p:nvPr/>
        </p:nvSpPr>
        <p:spPr>
          <a:xfrm rot="20486411">
            <a:off x="449070" y="93470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850;p74">
            <a:extLst>
              <a:ext uri="{FF2B5EF4-FFF2-40B4-BE49-F238E27FC236}">
                <a16:creationId xmlns:a16="http://schemas.microsoft.com/office/drawing/2014/main" id="{BF5B6E60-0DB3-4A21-B472-3A25A7167328}"/>
              </a:ext>
            </a:extLst>
          </p:cNvPr>
          <p:cNvSpPr/>
          <p:nvPr/>
        </p:nvSpPr>
        <p:spPr>
          <a:xfrm rot="861867">
            <a:off x="8157501" y="2199243"/>
            <a:ext cx="364003" cy="361405"/>
          </a:xfrm>
          <a:custGeom>
            <a:avLst/>
            <a:gdLst/>
            <a:ahLst/>
            <a:cxnLst/>
            <a:rect l="l" t="t" r="r" b="b"/>
            <a:pathLst>
              <a:path w="11490" h="11408" extrusionOk="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1DD93-AE3B-1846-AC6B-6EE121EFE9A4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916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59D97B2-63D4-61E9-2327-4A0D2AC1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53"/>
            <a:ext cx="9144000" cy="4200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0C34B-DDCA-27D4-FFDE-A337FCF3D811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52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green and black text&#10;&#10;Description automatically generated">
            <a:extLst>
              <a:ext uri="{FF2B5EF4-FFF2-40B4-BE49-F238E27FC236}">
                <a16:creationId xmlns:a16="http://schemas.microsoft.com/office/drawing/2014/main" id="{5DF81CAB-8CAB-7987-9353-C3465C73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F80A0-EB40-D59A-2B04-0A6E68C4F7AA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378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1C36ADB5-90FD-17A1-90EE-DAFBBEDD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337"/>
            <a:ext cx="9144000" cy="328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1F72B-F53C-F55C-79A6-B03F62A920E7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452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a blue and purple circle&#10;&#10;Description automatically generated">
            <a:extLst>
              <a:ext uri="{FF2B5EF4-FFF2-40B4-BE49-F238E27FC236}">
                <a16:creationId xmlns:a16="http://schemas.microsoft.com/office/drawing/2014/main" id="{20E74682-6B18-A6C9-074E-8C636D23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308"/>
            <a:ext cx="9144000" cy="3168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7E591-3F0C-0098-F545-2E234C4EB3BC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8270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007776D2-91A6-38B7-CBB8-AB4BE42F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438"/>
            <a:ext cx="9144000" cy="2894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6D3E2F-D0FE-27D3-1DAF-5009F151D71C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2434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3F9A2C-A328-3199-1674-2210A204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29" y="0"/>
            <a:ext cx="5896341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F31BF5-D1B8-B1B5-26DB-700927E42231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085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E">
            <a:alpha val="4157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2"/>
          <p:cNvGrpSpPr/>
          <p:nvPr/>
        </p:nvGrpSpPr>
        <p:grpSpPr>
          <a:xfrm>
            <a:off x="720900" y="854500"/>
            <a:ext cx="7707350" cy="3421200"/>
            <a:chOff x="720900" y="854500"/>
            <a:chExt cx="7707350" cy="3421200"/>
          </a:xfrm>
        </p:grpSpPr>
        <p:sp>
          <p:nvSpPr>
            <p:cNvPr id="269" name="Google Shape;269;p32"/>
            <p:cNvSpPr/>
            <p:nvPr/>
          </p:nvSpPr>
          <p:spPr>
            <a:xfrm>
              <a:off x="726050" y="854500"/>
              <a:ext cx="7702200" cy="34212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20900" y="854500"/>
              <a:ext cx="7702200" cy="404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grpSp>
        <p:nvGrpSpPr>
          <p:cNvPr id="272" name="Google Shape;272;p32"/>
          <p:cNvGrpSpPr/>
          <p:nvPr/>
        </p:nvGrpSpPr>
        <p:grpSpPr>
          <a:xfrm flipH="1">
            <a:off x="7046588" y="3183493"/>
            <a:ext cx="1581221" cy="1580025"/>
            <a:chOff x="358800" y="3295625"/>
            <a:chExt cx="1704269" cy="1702980"/>
          </a:xfrm>
        </p:grpSpPr>
        <p:sp>
          <p:nvSpPr>
            <p:cNvPr id="273" name="Google Shape;273;p32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ABAEE6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 flipH="1">
            <a:off x="7046588" y="428043"/>
            <a:ext cx="1581221" cy="1580025"/>
            <a:chOff x="358800" y="3295625"/>
            <a:chExt cx="1704269" cy="1702980"/>
          </a:xfrm>
        </p:grpSpPr>
        <p:sp>
          <p:nvSpPr>
            <p:cNvPr id="276" name="Google Shape;276;p32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516192" y="3183493"/>
            <a:ext cx="1581221" cy="1580025"/>
            <a:chOff x="358800" y="3295625"/>
            <a:chExt cx="1704269" cy="1702980"/>
          </a:xfrm>
        </p:grpSpPr>
        <p:sp>
          <p:nvSpPr>
            <p:cNvPr id="279" name="Google Shape;279;p32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B3EBF1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2"/>
          <p:cNvSpPr txBox="1"/>
          <p:nvPr/>
        </p:nvSpPr>
        <p:spPr>
          <a:xfrm rot="-617483">
            <a:off x="637956" y="3912839"/>
            <a:ext cx="1370245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SAYS</a:t>
            </a:r>
            <a:endParaRPr sz="120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 rot="617483" flipH="1">
            <a:off x="7139101" y="3912839"/>
            <a:ext cx="1370245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DOES</a:t>
            </a:r>
            <a:endParaRPr sz="120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 rot="617617" flipH="1">
            <a:off x="7157613" y="1138982"/>
            <a:ext cx="1369949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FEELS</a:t>
            </a:r>
            <a:endParaRPr sz="120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16192" y="428043"/>
            <a:ext cx="1581221" cy="1580025"/>
            <a:chOff x="358800" y="3295625"/>
            <a:chExt cx="1704269" cy="1702980"/>
          </a:xfrm>
        </p:grpSpPr>
        <p:sp>
          <p:nvSpPr>
            <p:cNvPr id="285" name="Google Shape;285;p32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2"/>
          <p:cNvSpPr txBox="1"/>
          <p:nvPr/>
        </p:nvSpPr>
        <p:spPr>
          <a:xfrm rot="-617483">
            <a:off x="619606" y="1139014"/>
            <a:ext cx="1370245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THINKS</a:t>
            </a:r>
            <a:endParaRPr sz="120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288" name="Google Shape;288;p32"/>
          <p:cNvSpPr txBox="1">
            <a:spLocks noGrp="1"/>
          </p:cNvSpPr>
          <p:nvPr>
            <p:ph type="ctrTitle"/>
          </p:nvPr>
        </p:nvSpPr>
        <p:spPr>
          <a:xfrm>
            <a:off x="1820807" y="2151641"/>
            <a:ext cx="5493000" cy="1273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chemeClr val="accent4"/>
                </a:solidFill>
              </a:rPr>
              <a:t>EMPATHY MAP</a:t>
            </a:r>
            <a:endParaRPr sz="5400" dirty="0">
              <a:solidFill>
                <a:schemeClr val="accent4"/>
              </a:solidFill>
            </a:endParaRPr>
          </a:p>
        </p:txBody>
      </p:sp>
      <p:grpSp>
        <p:nvGrpSpPr>
          <p:cNvPr id="290" name="Google Shape;290;p32"/>
          <p:cNvGrpSpPr/>
          <p:nvPr/>
        </p:nvGrpSpPr>
        <p:grpSpPr>
          <a:xfrm>
            <a:off x="309613" y="379981"/>
            <a:ext cx="602399" cy="584697"/>
            <a:chOff x="-407412" y="992881"/>
            <a:chExt cx="602399" cy="584697"/>
          </a:xfrm>
        </p:grpSpPr>
        <p:sp>
          <p:nvSpPr>
            <p:cNvPr id="291" name="Google Shape;291;p32"/>
            <p:cNvSpPr/>
            <p:nvPr/>
          </p:nvSpPr>
          <p:spPr>
            <a:xfrm>
              <a:off x="-407412" y="9928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2"/>
            <p:cNvGrpSpPr/>
            <p:nvPr/>
          </p:nvGrpSpPr>
          <p:grpSpPr>
            <a:xfrm>
              <a:off x="-278004" y="1130509"/>
              <a:ext cx="324467" cy="309432"/>
              <a:chOff x="7952664" y="2657023"/>
              <a:chExt cx="428452" cy="408598"/>
            </a:xfrm>
          </p:grpSpPr>
          <p:sp>
            <p:nvSpPr>
              <p:cNvPr id="293" name="Google Shape;293;p32"/>
              <p:cNvSpPr/>
              <p:nvPr/>
            </p:nvSpPr>
            <p:spPr>
              <a:xfrm>
                <a:off x="8138491" y="2787675"/>
                <a:ext cx="111040" cy="94364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733" extrusionOk="0">
                    <a:moveTo>
                      <a:pt x="1833" y="471"/>
                    </a:moveTo>
                    <a:cubicBezTo>
                      <a:pt x="2292" y="471"/>
                      <a:pt x="2739" y="833"/>
                      <a:pt x="2739" y="1381"/>
                    </a:cubicBezTo>
                    <a:cubicBezTo>
                      <a:pt x="2739" y="1858"/>
                      <a:pt x="2335" y="2262"/>
                      <a:pt x="1835" y="2262"/>
                    </a:cubicBezTo>
                    <a:cubicBezTo>
                      <a:pt x="1049" y="2262"/>
                      <a:pt x="644" y="1310"/>
                      <a:pt x="1215" y="738"/>
                    </a:cubicBezTo>
                    <a:cubicBezTo>
                      <a:pt x="1392" y="554"/>
                      <a:pt x="1614" y="471"/>
                      <a:pt x="1833" y="471"/>
                    </a:cubicBezTo>
                    <a:close/>
                    <a:moveTo>
                      <a:pt x="1835" y="0"/>
                    </a:moveTo>
                    <a:cubicBezTo>
                      <a:pt x="620" y="0"/>
                      <a:pt x="1" y="1477"/>
                      <a:pt x="882" y="2334"/>
                    </a:cubicBezTo>
                    <a:cubicBezTo>
                      <a:pt x="1157" y="2609"/>
                      <a:pt x="1496" y="2732"/>
                      <a:pt x="1830" y="2732"/>
                    </a:cubicBezTo>
                    <a:cubicBezTo>
                      <a:pt x="2535" y="2732"/>
                      <a:pt x="3216" y="2182"/>
                      <a:pt x="3216" y="1357"/>
                    </a:cubicBezTo>
                    <a:cubicBezTo>
                      <a:pt x="3192" y="619"/>
                      <a:pt x="2597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7952664" y="2657023"/>
                <a:ext cx="355253" cy="408598"/>
              </a:xfrm>
              <a:custGeom>
                <a:avLst/>
                <a:gdLst/>
                <a:ahLst/>
                <a:cxnLst/>
                <a:rect l="l" t="t" r="r" b="b"/>
                <a:pathLst>
                  <a:path w="10289" h="11834" extrusionOk="0">
                    <a:moveTo>
                      <a:pt x="3211" y="450"/>
                    </a:moveTo>
                    <a:cubicBezTo>
                      <a:pt x="4430" y="450"/>
                      <a:pt x="5430" y="1441"/>
                      <a:pt x="5430" y="2665"/>
                    </a:cubicBezTo>
                    <a:cubicBezTo>
                      <a:pt x="5430" y="3308"/>
                      <a:pt x="5145" y="3903"/>
                      <a:pt x="4692" y="4308"/>
                    </a:cubicBezTo>
                    <a:cubicBezTo>
                      <a:pt x="4645" y="4356"/>
                      <a:pt x="4621" y="4427"/>
                      <a:pt x="4621" y="4475"/>
                    </a:cubicBezTo>
                    <a:lnTo>
                      <a:pt x="4621" y="5356"/>
                    </a:lnTo>
                    <a:lnTo>
                      <a:pt x="4121" y="4856"/>
                    </a:lnTo>
                    <a:cubicBezTo>
                      <a:pt x="4073" y="4808"/>
                      <a:pt x="4025" y="4784"/>
                      <a:pt x="3954" y="4784"/>
                    </a:cubicBezTo>
                    <a:lnTo>
                      <a:pt x="3882" y="4784"/>
                    </a:lnTo>
                    <a:cubicBezTo>
                      <a:pt x="3654" y="4855"/>
                      <a:pt x="3426" y="4889"/>
                      <a:pt x="3203" y="4889"/>
                    </a:cubicBezTo>
                    <a:cubicBezTo>
                      <a:pt x="2009" y="4889"/>
                      <a:pt x="977" y="3926"/>
                      <a:pt x="977" y="2641"/>
                    </a:cubicBezTo>
                    <a:cubicBezTo>
                      <a:pt x="1001" y="1450"/>
                      <a:pt x="1977" y="474"/>
                      <a:pt x="3168" y="450"/>
                    </a:cubicBezTo>
                    <a:cubicBezTo>
                      <a:pt x="3183" y="450"/>
                      <a:pt x="3197" y="450"/>
                      <a:pt x="3211" y="450"/>
                    </a:cubicBezTo>
                    <a:close/>
                    <a:moveTo>
                      <a:pt x="7502" y="2546"/>
                    </a:moveTo>
                    <a:lnTo>
                      <a:pt x="7502" y="2784"/>
                    </a:lnTo>
                    <a:cubicBezTo>
                      <a:pt x="7502" y="2879"/>
                      <a:pt x="7574" y="2974"/>
                      <a:pt x="7669" y="2998"/>
                    </a:cubicBezTo>
                    <a:cubicBezTo>
                      <a:pt x="7931" y="3046"/>
                      <a:pt x="8169" y="3165"/>
                      <a:pt x="8383" y="3308"/>
                    </a:cubicBezTo>
                    <a:cubicBezTo>
                      <a:pt x="8423" y="3328"/>
                      <a:pt x="8466" y="3339"/>
                      <a:pt x="8509" y="3339"/>
                    </a:cubicBezTo>
                    <a:cubicBezTo>
                      <a:pt x="8569" y="3339"/>
                      <a:pt x="8627" y="3316"/>
                      <a:pt x="8669" y="3260"/>
                    </a:cubicBezTo>
                    <a:lnTo>
                      <a:pt x="8836" y="3093"/>
                    </a:lnTo>
                    <a:lnTo>
                      <a:pt x="9265" y="3522"/>
                    </a:lnTo>
                    <a:lnTo>
                      <a:pt x="9098" y="3689"/>
                    </a:lnTo>
                    <a:cubicBezTo>
                      <a:pt x="9003" y="3760"/>
                      <a:pt x="9003" y="3879"/>
                      <a:pt x="9074" y="3975"/>
                    </a:cubicBezTo>
                    <a:cubicBezTo>
                      <a:pt x="9193" y="4189"/>
                      <a:pt x="9312" y="4427"/>
                      <a:pt x="9360" y="4689"/>
                    </a:cubicBezTo>
                    <a:cubicBezTo>
                      <a:pt x="9384" y="4784"/>
                      <a:pt x="9479" y="4856"/>
                      <a:pt x="9598" y="4856"/>
                    </a:cubicBezTo>
                    <a:lnTo>
                      <a:pt x="9836" y="4856"/>
                    </a:lnTo>
                    <a:lnTo>
                      <a:pt x="9836" y="5451"/>
                    </a:lnTo>
                    <a:lnTo>
                      <a:pt x="9598" y="5451"/>
                    </a:lnTo>
                    <a:cubicBezTo>
                      <a:pt x="9503" y="5451"/>
                      <a:pt x="9407" y="5523"/>
                      <a:pt x="9384" y="5642"/>
                    </a:cubicBezTo>
                    <a:cubicBezTo>
                      <a:pt x="9312" y="5880"/>
                      <a:pt x="9217" y="6118"/>
                      <a:pt x="9074" y="6332"/>
                    </a:cubicBezTo>
                    <a:cubicBezTo>
                      <a:pt x="9026" y="6427"/>
                      <a:pt x="9026" y="6547"/>
                      <a:pt x="9122" y="6642"/>
                    </a:cubicBezTo>
                    <a:lnTo>
                      <a:pt x="9288" y="6809"/>
                    </a:lnTo>
                    <a:lnTo>
                      <a:pt x="8860" y="7213"/>
                    </a:lnTo>
                    <a:lnTo>
                      <a:pt x="8693" y="7047"/>
                    </a:lnTo>
                    <a:cubicBezTo>
                      <a:pt x="8651" y="7005"/>
                      <a:pt x="8586" y="6980"/>
                      <a:pt x="8524" y="6980"/>
                    </a:cubicBezTo>
                    <a:cubicBezTo>
                      <a:pt x="8480" y="6980"/>
                      <a:pt x="8437" y="6993"/>
                      <a:pt x="8407" y="7023"/>
                    </a:cubicBezTo>
                    <a:cubicBezTo>
                      <a:pt x="8169" y="7166"/>
                      <a:pt x="7955" y="7261"/>
                      <a:pt x="7693" y="7332"/>
                    </a:cubicBezTo>
                    <a:lnTo>
                      <a:pt x="7693" y="7309"/>
                    </a:lnTo>
                    <a:cubicBezTo>
                      <a:pt x="7598" y="7332"/>
                      <a:pt x="7526" y="7428"/>
                      <a:pt x="7526" y="7523"/>
                    </a:cubicBezTo>
                    <a:lnTo>
                      <a:pt x="7526" y="7761"/>
                    </a:lnTo>
                    <a:lnTo>
                      <a:pt x="6931" y="7761"/>
                    </a:lnTo>
                    <a:lnTo>
                      <a:pt x="6931" y="7523"/>
                    </a:lnTo>
                    <a:cubicBezTo>
                      <a:pt x="6931" y="7428"/>
                      <a:pt x="6835" y="7332"/>
                      <a:pt x="6740" y="7309"/>
                    </a:cubicBezTo>
                    <a:cubicBezTo>
                      <a:pt x="6502" y="7237"/>
                      <a:pt x="6264" y="7142"/>
                      <a:pt x="6050" y="6999"/>
                    </a:cubicBezTo>
                    <a:cubicBezTo>
                      <a:pt x="6010" y="6979"/>
                      <a:pt x="5963" y="6968"/>
                      <a:pt x="5915" y="6968"/>
                    </a:cubicBezTo>
                    <a:cubicBezTo>
                      <a:pt x="5848" y="6968"/>
                      <a:pt x="5782" y="6991"/>
                      <a:pt x="5740" y="7047"/>
                    </a:cubicBezTo>
                    <a:lnTo>
                      <a:pt x="5573" y="7213"/>
                    </a:lnTo>
                    <a:lnTo>
                      <a:pt x="5168" y="6785"/>
                    </a:lnTo>
                    <a:lnTo>
                      <a:pt x="5335" y="6618"/>
                    </a:lnTo>
                    <a:cubicBezTo>
                      <a:pt x="5407" y="6547"/>
                      <a:pt x="5407" y="6404"/>
                      <a:pt x="5359" y="6332"/>
                    </a:cubicBezTo>
                    <a:cubicBezTo>
                      <a:pt x="5216" y="6118"/>
                      <a:pt x="5121" y="5880"/>
                      <a:pt x="5049" y="5642"/>
                    </a:cubicBezTo>
                    <a:lnTo>
                      <a:pt x="5049" y="4594"/>
                    </a:lnTo>
                    <a:cubicBezTo>
                      <a:pt x="5407" y="4237"/>
                      <a:pt x="5669" y="3784"/>
                      <a:pt x="5788" y="3308"/>
                    </a:cubicBezTo>
                    <a:cubicBezTo>
                      <a:pt x="5823" y="3320"/>
                      <a:pt x="5865" y="3326"/>
                      <a:pt x="5907" y="3326"/>
                    </a:cubicBezTo>
                    <a:cubicBezTo>
                      <a:pt x="5948" y="3326"/>
                      <a:pt x="5990" y="3320"/>
                      <a:pt x="6026" y="3308"/>
                    </a:cubicBezTo>
                    <a:cubicBezTo>
                      <a:pt x="6240" y="3165"/>
                      <a:pt x="6478" y="3046"/>
                      <a:pt x="6716" y="2998"/>
                    </a:cubicBezTo>
                    <a:cubicBezTo>
                      <a:pt x="6812" y="2974"/>
                      <a:pt x="6907" y="2879"/>
                      <a:pt x="6907" y="2784"/>
                    </a:cubicBezTo>
                    <a:lnTo>
                      <a:pt x="6907" y="2546"/>
                    </a:lnTo>
                    <a:close/>
                    <a:moveTo>
                      <a:pt x="3222" y="1"/>
                    </a:moveTo>
                    <a:cubicBezTo>
                      <a:pt x="2249" y="1"/>
                      <a:pt x="1291" y="523"/>
                      <a:pt x="810" y="1498"/>
                    </a:cubicBezTo>
                    <a:cubicBezTo>
                      <a:pt x="1" y="3141"/>
                      <a:pt x="1025" y="5094"/>
                      <a:pt x="2858" y="5332"/>
                    </a:cubicBezTo>
                    <a:cubicBezTo>
                      <a:pt x="2858" y="6166"/>
                      <a:pt x="3073" y="6999"/>
                      <a:pt x="3454" y="7761"/>
                    </a:cubicBezTo>
                    <a:cubicBezTo>
                      <a:pt x="3811" y="8499"/>
                      <a:pt x="3906" y="9357"/>
                      <a:pt x="3716" y="10143"/>
                    </a:cubicBezTo>
                    <a:lnTo>
                      <a:pt x="3382" y="11571"/>
                    </a:lnTo>
                    <a:cubicBezTo>
                      <a:pt x="3359" y="11690"/>
                      <a:pt x="3430" y="11810"/>
                      <a:pt x="3549" y="11833"/>
                    </a:cubicBezTo>
                    <a:lnTo>
                      <a:pt x="3597" y="11833"/>
                    </a:lnTo>
                    <a:cubicBezTo>
                      <a:pt x="3716" y="11833"/>
                      <a:pt x="3811" y="11762"/>
                      <a:pt x="3835" y="11667"/>
                    </a:cubicBezTo>
                    <a:lnTo>
                      <a:pt x="4168" y="10238"/>
                    </a:lnTo>
                    <a:cubicBezTo>
                      <a:pt x="4383" y="9333"/>
                      <a:pt x="4287" y="8380"/>
                      <a:pt x="3882" y="7547"/>
                    </a:cubicBezTo>
                    <a:cubicBezTo>
                      <a:pt x="3549" y="6856"/>
                      <a:pt x="3359" y="6118"/>
                      <a:pt x="3335" y="5332"/>
                    </a:cubicBezTo>
                    <a:cubicBezTo>
                      <a:pt x="3525" y="5332"/>
                      <a:pt x="3740" y="5308"/>
                      <a:pt x="3930" y="5261"/>
                    </a:cubicBezTo>
                    <a:lnTo>
                      <a:pt x="4573" y="5904"/>
                    </a:lnTo>
                    <a:cubicBezTo>
                      <a:pt x="4621" y="5951"/>
                      <a:pt x="4668" y="5975"/>
                      <a:pt x="4740" y="5975"/>
                    </a:cubicBezTo>
                    <a:cubicBezTo>
                      <a:pt x="4787" y="6142"/>
                      <a:pt x="4835" y="6261"/>
                      <a:pt x="4906" y="6404"/>
                    </a:cubicBezTo>
                    <a:lnTo>
                      <a:pt x="4716" y="6594"/>
                    </a:lnTo>
                    <a:cubicBezTo>
                      <a:pt x="4621" y="6689"/>
                      <a:pt x="4621" y="6832"/>
                      <a:pt x="4716" y="6928"/>
                    </a:cubicBezTo>
                    <a:lnTo>
                      <a:pt x="5454" y="7690"/>
                    </a:lnTo>
                    <a:cubicBezTo>
                      <a:pt x="5502" y="7725"/>
                      <a:pt x="5561" y="7743"/>
                      <a:pt x="5621" y="7743"/>
                    </a:cubicBezTo>
                    <a:cubicBezTo>
                      <a:pt x="5680" y="7743"/>
                      <a:pt x="5740" y="7725"/>
                      <a:pt x="5788" y="7690"/>
                    </a:cubicBezTo>
                    <a:lnTo>
                      <a:pt x="6002" y="7475"/>
                    </a:lnTo>
                    <a:cubicBezTo>
                      <a:pt x="6145" y="7571"/>
                      <a:pt x="6312" y="7642"/>
                      <a:pt x="6502" y="7690"/>
                    </a:cubicBezTo>
                    <a:lnTo>
                      <a:pt x="6502" y="7975"/>
                    </a:lnTo>
                    <a:cubicBezTo>
                      <a:pt x="6502" y="8094"/>
                      <a:pt x="6597" y="8214"/>
                      <a:pt x="6716" y="8214"/>
                    </a:cubicBezTo>
                    <a:lnTo>
                      <a:pt x="7764" y="8214"/>
                    </a:lnTo>
                    <a:cubicBezTo>
                      <a:pt x="7883" y="8214"/>
                      <a:pt x="7979" y="8094"/>
                      <a:pt x="7979" y="7975"/>
                    </a:cubicBezTo>
                    <a:lnTo>
                      <a:pt x="7979" y="7690"/>
                    </a:lnTo>
                    <a:cubicBezTo>
                      <a:pt x="8145" y="7642"/>
                      <a:pt x="8336" y="7571"/>
                      <a:pt x="8479" y="7499"/>
                    </a:cubicBezTo>
                    <a:lnTo>
                      <a:pt x="8693" y="7690"/>
                    </a:lnTo>
                    <a:cubicBezTo>
                      <a:pt x="8729" y="7737"/>
                      <a:pt x="8788" y="7761"/>
                      <a:pt x="8848" y="7761"/>
                    </a:cubicBezTo>
                    <a:cubicBezTo>
                      <a:pt x="8907" y="7761"/>
                      <a:pt x="8967" y="7737"/>
                      <a:pt x="9003" y="7690"/>
                    </a:cubicBezTo>
                    <a:lnTo>
                      <a:pt x="9765" y="6951"/>
                    </a:lnTo>
                    <a:cubicBezTo>
                      <a:pt x="9860" y="6856"/>
                      <a:pt x="9860" y="6713"/>
                      <a:pt x="9765" y="6618"/>
                    </a:cubicBezTo>
                    <a:lnTo>
                      <a:pt x="9574" y="6404"/>
                    </a:lnTo>
                    <a:cubicBezTo>
                      <a:pt x="9646" y="6261"/>
                      <a:pt x="9717" y="6070"/>
                      <a:pt x="9765" y="5904"/>
                    </a:cubicBezTo>
                    <a:lnTo>
                      <a:pt x="10074" y="5904"/>
                    </a:lnTo>
                    <a:cubicBezTo>
                      <a:pt x="10193" y="5904"/>
                      <a:pt x="10289" y="5808"/>
                      <a:pt x="10289" y="5689"/>
                    </a:cubicBezTo>
                    <a:lnTo>
                      <a:pt x="10289" y="4618"/>
                    </a:lnTo>
                    <a:cubicBezTo>
                      <a:pt x="10289" y="4499"/>
                      <a:pt x="10193" y="4379"/>
                      <a:pt x="10074" y="4379"/>
                    </a:cubicBezTo>
                    <a:lnTo>
                      <a:pt x="9765" y="4379"/>
                    </a:lnTo>
                    <a:cubicBezTo>
                      <a:pt x="9717" y="4213"/>
                      <a:pt x="9646" y="4046"/>
                      <a:pt x="9574" y="3879"/>
                    </a:cubicBezTo>
                    <a:lnTo>
                      <a:pt x="9765" y="3689"/>
                    </a:lnTo>
                    <a:cubicBezTo>
                      <a:pt x="9860" y="3594"/>
                      <a:pt x="9860" y="3451"/>
                      <a:pt x="9765" y="3355"/>
                    </a:cubicBezTo>
                    <a:lnTo>
                      <a:pt x="9003" y="2617"/>
                    </a:lnTo>
                    <a:cubicBezTo>
                      <a:pt x="8967" y="2570"/>
                      <a:pt x="8907" y="2546"/>
                      <a:pt x="8848" y="2546"/>
                    </a:cubicBezTo>
                    <a:cubicBezTo>
                      <a:pt x="8788" y="2546"/>
                      <a:pt x="8729" y="2570"/>
                      <a:pt x="8693" y="2617"/>
                    </a:cubicBezTo>
                    <a:lnTo>
                      <a:pt x="8479" y="2808"/>
                    </a:lnTo>
                    <a:cubicBezTo>
                      <a:pt x="8336" y="2712"/>
                      <a:pt x="8145" y="2641"/>
                      <a:pt x="7979" y="2593"/>
                    </a:cubicBezTo>
                    <a:lnTo>
                      <a:pt x="7979" y="2308"/>
                    </a:lnTo>
                    <a:cubicBezTo>
                      <a:pt x="7979" y="2189"/>
                      <a:pt x="7883" y="2069"/>
                      <a:pt x="7764" y="2069"/>
                    </a:cubicBezTo>
                    <a:lnTo>
                      <a:pt x="6693" y="2069"/>
                    </a:lnTo>
                    <a:cubicBezTo>
                      <a:pt x="6574" y="2069"/>
                      <a:pt x="6454" y="2165"/>
                      <a:pt x="6454" y="2308"/>
                    </a:cubicBezTo>
                    <a:lnTo>
                      <a:pt x="6454" y="2593"/>
                    </a:lnTo>
                    <a:cubicBezTo>
                      <a:pt x="6288" y="2641"/>
                      <a:pt x="6121" y="2712"/>
                      <a:pt x="5954" y="2784"/>
                    </a:cubicBezTo>
                    <a:lnTo>
                      <a:pt x="5883" y="2712"/>
                    </a:lnTo>
                    <a:lnTo>
                      <a:pt x="5883" y="2665"/>
                    </a:lnTo>
                    <a:cubicBezTo>
                      <a:pt x="5883" y="2331"/>
                      <a:pt x="5835" y="1998"/>
                      <a:pt x="5716" y="1688"/>
                    </a:cubicBezTo>
                    <a:cubicBezTo>
                      <a:pt x="6216" y="1498"/>
                      <a:pt x="6740" y="1403"/>
                      <a:pt x="7288" y="1403"/>
                    </a:cubicBezTo>
                    <a:cubicBezTo>
                      <a:pt x="7955" y="1403"/>
                      <a:pt x="8622" y="1593"/>
                      <a:pt x="9217" y="1927"/>
                    </a:cubicBezTo>
                    <a:cubicBezTo>
                      <a:pt x="9241" y="1950"/>
                      <a:pt x="9288" y="1950"/>
                      <a:pt x="9312" y="1950"/>
                    </a:cubicBezTo>
                    <a:cubicBezTo>
                      <a:pt x="9407" y="1950"/>
                      <a:pt x="9479" y="1903"/>
                      <a:pt x="9527" y="1855"/>
                    </a:cubicBezTo>
                    <a:cubicBezTo>
                      <a:pt x="9598" y="1736"/>
                      <a:pt x="9550" y="1593"/>
                      <a:pt x="9431" y="1522"/>
                    </a:cubicBezTo>
                    <a:cubicBezTo>
                      <a:pt x="8788" y="1141"/>
                      <a:pt x="8050" y="926"/>
                      <a:pt x="7288" y="926"/>
                    </a:cubicBezTo>
                    <a:cubicBezTo>
                      <a:pt x="6669" y="926"/>
                      <a:pt x="6073" y="1045"/>
                      <a:pt x="5502" y="1284"/>
                    </a:cubicBezTo>
                    <a:cubicBezTo>
                      <a:pt x="5383" y="1093"/>
                      <a:pt x="5240" y="926"/>
                      <a:pt x="5097" y="760"/>
                    </a:cubicBezTo>
                    <a:cubicBezTo>
                      <a:pt x="4564" y="246"/>
                      <a:pt x="3890" y="1"/>
                      <a:pt x="3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8011326" y="2721866"/>
                <a:ext cx="42503" cy="23064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68" extrusionOk="0">
                    <a:moveTo>
                      <a:pt x="615" y="1"/>
                    </a:moveTo>
                    <a:cubicBezTo>
                      <a:pt x="391" y="1"/>
                      <a:pt x="171" y="120"/>
                      <a:pt x="64" y="358"/>
                    </a:cubicBezTo>
                    <a:cubicBezTo>
                      <a:pt x="1" y="532"/>
                      <a:pt x="147" y="663"/>
                      <a:pt x="294" y="663"/>
                    </a:cubicBezTo>
                    <a:cubicBezTo>
                      <a:pt x="369" y="663"/>
                      <a:pt x="444" y="629"/>
                      <a:pt x="493" y="549"/>
                    </a:cubicBezTo>
                    <a:cubicBezTo>
                      <a:pt x="516" y="501"/>
                      <a:pt x="564" y="453"/>
                      <a:pt x="612" y="453"/>
                    </a:cubicBezTo>
                    <a:cubicBezTo>
                      <a:pt x="683" y="453"/>
                      <a:pt x="731" y="501"/>
                      <a:pt x="755" y="549"/>
                    </a:cubicBezTo>
                    <a:cubicBezTo>
                      <a:pt x="802" y="620"/>
                      <a:pt x="874" y="668"/>
                      <a:pt x="969" y="668"/>
                    </a:cubicBezTo>
                    <a:cubicBezTo>
                      <a:pt x="993" y="668"/>
                      <a:pt x="1040" y="668"/>
                      <a:pt x="1064" y="644"/>
                    </a:cubicBezTo>
                    <a:cubicBezTo>
                      <a:pt x="1183" y="596"/>
                      <a:pt x="1231" y="453"/>
                      <a:pt x="1183" y="358"/>
                    </a:cubicBezTo>
                    <a:cubicBezTo>
                      <a:pt x="1064" y="120"/>
                      <a:pt x="83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8072716" y="2721071"/>
                <a:ext cx="43056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691" extrusionOk="0">
                    <a:moveTo>
                      <a:pt x="620" y="0"/>
                    </a:moveTo>
                    <a:cubicBezTo>
                      <a:pt x="382" y="0"/>
                      <a:pt x="167" y="143"/>
                      <a:pt x="48" y="357"/>
                    </a:cubicBezTo>
                    <a:cubicBezTo>
                      <a:pt x="1" y="476"/>
                      <a:pt x="48" y="595"/>
                      <a:pt x="167" y="667"/>
                    </a:cubicBezTo>
                    <a:cubicBezTo>
                      <a:pt x="191" y="667"/>
                      <a:pt x="239" y="691"/>
                      <a:pt x="263" y="691"/>
                    </a:cubicBezTo>
                    <a:cubicBezTo>
                      <a:pt x="358" y="691"/>
                      <a:pt x="429" y="619"/>
                      <a:pt x="477" y="548"/>
                    </a:cubicBezTo>
                    <a:cubicBezTo>
                      <a:pt x="501" y="488"/>
                      <a:pt x="554" y="459"/>
                      <a:pt x="608" y="459"/>
                    </a:cubicBezTo>
                    <a:cubicBezTo>
                      <a:pt x="661" y="459"/>
                      <a:pt x="715" y="488"/>
                      <a:pt x="739" y="548"/>
                    </a:cubicBezTo>
                    <a:cubicBezTo>
                      <a:pt x="787" y="644"/>
                      <a:pt x="865" y="684"/>
                      <a:pt x="943" y="684"/>
                    </a:cubicBezTo>
                    <a:cubicBezTo>
                      <a:pt x="1095" y="684"/>
                      <a:pt x="1246" y="531"/>
                      <a:pt x="1168" y="357"/>
                    </a:cubicBezTo>
                    <a:cubicBezTo>
                      <a:pt x="1072" y="143"/>
                      <a:pt x="834" y="0"/>
                      <a:pt x="6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8036531" y="2769583"/>
                <a:ext cx="53483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263" y="0"/>
                    </a:moveTo>
                    <a:cubicBezTo>
                      <a:pt x="203" y="0"/>
                      <a:pt x="144" y="24"/>
                      <a:pt x="96" y="72"/>
                    </a:cubicBezTo>
                    <a:cubicBezTo>
                      <a:pt x="1" y="167"/>
                      <a:pt x="1" y="310"/>
                      <a:pt x="96" y="405"/>
                    </a:cubicBezTo>
                    <a:cubicBezTo>
                      <a:pt x="287" y="596"/>
                      <a:pt x="531" y="691"/>
                      <a:pt x="775" y="691"/>
                    </a:cubicBezTo>
                    <a:cubicBezTo>
                      <a:pt x="1019" y="691"/>
                      <a:pt x="1263" y="596"/>
                      <a:pt x="1453" y="405"/>
                    </a:cubicBezTo>
                    <a:cubicBezTo>
                      <a:pt x="1549" y="310"/>
                      <a:pt x="1549" y="167"/>
                      <a:pt x="1453" y="72"/>
                    </a:cubicBezTo>
                    <a:cubicBezTo>
                      <a:pt x="1406" y="24"/>
                      <a:pt x="1346" y="0"/>
                      <a:pt x="1287" y="0"/>
                    </a:cubicBezTo>
                    <a:cubicBezTo>
                      <a:pt x="1227" y="0"/>
                      <a:pt x="1168" y="24"/>
                      <a:pt x="1120" y="72"/>
                    </a:cubicBezTo>
                    <a:cubicBezTo>
                      <a:pt x="1025" y="167"/>
                      <a:pt x="900" y="214"/>
                      <a:pt x="775" y="214"/>
                    </a:cubicBezTo>
                    <a:cubicBezTo>
                      <a:pt x="650" y="214"/>
                      <a:pt x="525" y="167"/>
                      <a:pt x="429" y="72"/>
                    </a:cubicBezTo>
                    <a:cubicBezTo>
                      <a:pt x="382" y="24"/>
                      <a:pt x="322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8221564" y="2758914"/>
                <a:ext cx="159552" cy="30670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8883" extrusionOk="0">
                    <a:moveTo>
                      <a:pt x="2991" y="0"/>
                    </a:moveTo>
                    <a:cubicBezTo>
                      <a:pt x="2835" y="0"/>
                      <a:pt x="2689" y="162"/>
                      <a:pt x="2786" y="357"/>
                    </a:cubicBezTo>
                    <a:cubicBezTo>
                      <a:pt x="3144" y="952"/>
                      <a:pt x="3334" y="1643"/>
                      <a:pt x="3334" y="2357"/>
                    </a:cubicBezTo>
                    <a:cubicBezTo>
                      <a:pt x="3334" y="2381"/>
                      <a:pt x="3334" y="2405"/>
                      <a:pt x="3334" y="2429"/>
                    </a:cubicBezTo>
                    <a:lnTo>
                      <a:pt x="4049" y="4667"/>
                    </a:lnTo>
                    <a:lnTo>
                      <a:pt x="3120" y="4667"/>
                    </a:lnTo>
                    <a:cubicBezTo>
                      <a:pt x="3001" y="4667"/>
                      <a:pt x="2882" y="4786"/>
                      <a:pt x="2882" y="4905"/>
                    </a:cubicBezTo>
                    <a:lnTo>
                      <a:pt x="2882" y="6096"/>
                    </a:lnTo>
                    <a:cubicBezTo>
                      <a:pt x="2882" y="6644"/>
                      <a:pt x="2453" y="7072"/>
                      <a:pt x="1905" y="7072"/>
                    </a:cubicBezTo>
                    <a:lnTo>
                      <a:pt x="500" y="7072"/>
                    </a:lnTo>
                    <a:cubicBezTo>
                      <a:pt x="381" y="7072"/>
                      <a:pt x="286" y="7144"/>
                      <a:pt x="262" y="7263"/>
                    </a:cubicBezTo>
                    <a:lnTo>
                      <a:pt x="24" y="8620"/>
                    </a:lnTo>
                    <a:cubicBezTo>
                      <a:pt x="0" y="8739"/>
                      <a:pt x="95" y="8859"/>
                      <a:pt x="214" y="8882"/>
                    </a:cubicBezTo>
                    <a:lnTo>
                      <a:pt x="262" y="8882"/>
                    </a:lnTo>
                    <a:cubicBezTo>
                      <a:pt x="381" y="8882"/>
                      <a:pt x="476" y="8811"/>
                      <a:pt x="500" y="8692"/>
                    </a:cubicBezTo>
                    <a:lnTo>
                      <a:pt x="691" y="7525"/>
                    </a:lnTo>
                    <a:lnTo>
                      <a:pt x="1929" y="7525"/>
                    </a:lnTo>
                    <a:cubicBezTo>
                      <a:pt x="2715" y="7525"/>
                      <a:pt x="3358" y="6882"/>
                      <a:pt x="3358" y="6096"/>
                    </a:cubicBezTo>
                    <a:lnTo>
                      <a:pt x="3358" y="5120"/>
                    </a:lnTo>
                    <a:lnTo>
                      <a:pt x="4382" y="5120"/>
                    </a:lnTo>
                    <a:cubicBezTo>
                      <a:pt x="4453" y="5120"/>
                      <a:pt x="4501" y="5096"/>
                      <a:pt x="4549" y="5048"/>
                    </a:cubicBezTo>
                    <a:cubicBezTo>
                      <a:pt x="4596" y="4977"/>
                      <a:pt x="4620" y="4905"/>
                      <a:pt x="4596" y="4834"/>
                    </a:cubicBezTo>
                    <a:lnTo>
                      <a:pt x="4572" y="4834"/>
                    </a:lnTo>
                    <a:lnTo>
                      <a:pt x="3810" y="2310"/>
                    </a:lnTo>
                    <a:cubicBezTo>
                      <a:pt x="3810" y="1548"/>
                      <a:pt x="3596" y="785"/>
                      <a:pt x="3191" y="119"/>
                    </a:cubicBezTo>
                    <a:cubicBezTo>
                      <a:pt x="3138" y="35"/>
                      <a:pt x="3064" y="0"/>
                      <a:pt x="29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8294728" y="2730118"/>
                <a:ext cx="15641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77" extrusionOk="0">
                    <a:moveTo>
                      <a:pt x="239" y="0"/>
                    </a:moveTo>
                    <a:cubicBezTo>
                      <a:pt x="96" y="0"/>
                      <a:pt x="1" y="119"/>
                      <a:pt x="1" y="238"/>
                    </a:cubicBezTo>
                    <a:cubicBezTo>
                      <a:pt x="1" y="357"/>
                      <a:pt x="96" y="476"/>
                      <a:pt x="239" y="476"/>
                    </a:cubicBezTo>
                    <a:cubicBezTo>
                      <a:pt x="358" y="476"/>
                      <a:pt x="453" y="357"/>
                      <a:pt x="453" y="238"/>
                    </a:cubicBezTo>
                    <a:cubicBezTo>
                      <a:pt x="453" y="119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" name="Google Shape;300;p32"/>
          <p:cNvGrpSpPr/>
          <p:nvPr/>
        </p:nvGrpSpPr>
        <p:grpSpPr>
          <a:xfrm>
            <a:off x="8177813" y="3176769"/>
            <a:ext cx="602399" cy="584697"/>
            <a:chOff x="7900563" y="2700144"/>
            <a:chExt cx="602399" cy="584697"/>
          </a:xfrm>
        </p:grpSpPr>
        <p:sp>
          <p:nvSpPr>
            <p:cNvPr id="301" name="Google Shape;301;p32"/>
            <p:cNvSpPr/>
            <p:nvPr/>
          </p:nvSpPr>
          <p:spPr>
            <a:xfrm flipH="1">
              <a:off x="7900563" y="2700144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rgbClr val="0021BA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8032610" y="2823812"/>
              <a:ext cx="338320" cy="337384"/>
              <a:chOff x="3165495" y="2035875"/>
              <a:chExt cx="411982" cy="410843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3165495" y="2035875"/>
                <a:ext cx="411982" cy="326975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9470" extrusionOk="0">
                    <a:moveTo>
                      <a:pt x="7916" y="522"/>
                    </a:moveTo>
                    <a:cubicBezTo>
                      <a:pt x="8062" y="522"/>
                      <a:pt x="8205" y="575"/>
                      <a:pt x="8312" y="682"/>
                    </a:cubicBezTo>
                    <a:cubicBezTo>
                      <a:pt x="8550" y="897"/>
                      <a:pt x="8550" y="1278"/>
                      <a:pt x="8312" y="1492"/>
                    </a:cubicBezTo>
                    <a:lnTo>
                      <a:pt x="7336" y="2468"/>
                    </a:lnTo>
                    <a:cubicBezTo>
                      <a:pt x="7312" y="2445"/>
                      <a:pt x="7288" y="2421"/>
                      <a:pt x="7264" y="2397"/>
                    </a:cubicBezTo>
                    <a:lnTo>
                      <a:pt x="6526" y="1659"/>
                    </a:lnTo>
                    <a:lnTo>
                      <a:pt x="7502" y="682"/>
                    </a:lnTo>
                    <a:cubicBezTo>
                      <a:pt x="7621" y="575"/>
                      <a:pt x="7770" y="522"/>
                      <a:pt x="7916" y="522"/>
                    </a:cubicBezTo>
                    <a:close/>
                    <a:moveTo>
                      <a:pt x="9026" y="1631"/>
                    </a:moveTo>
                    <a:cubicBezTo>
                      <a:pt x="9426" y="1631"/>
                      <a:pt x="9762" y="2130"/>
                      <a:pt x="9431" y="2516"/>
                    </a:cubicBezTo>
                    <a:lnTo>
                      <a:pt x="7907" y="4040"/>
                    </a:lnTo>
                    <a:cubicBezTo>
                      <a:pt x="7812" y="4135"/>
                      <a:pt x="7669" y="4183"/>
                      <a:pt x="7550" y="4183"/>
                    </a:cubicBezTo>
                    <a:cubicBezTo>
                      <a:pt x="7407" y="4183"/>
                      <a:pt x="7264" y="4135"/>
                      <a:pt x="7169" y="4040"/>
                    </a:cubicBezTo>
                    <a:cubicBezTo>
                      <a:pt x="7169" y="4016"/>
                      <a:pt x="7145" y="3992"/>
                      <a:pt x="7121" y="3992"/>
                    </a:cubicBezTo>
                    <a:cubicBezTo>
                      <a:pt x="7169" y="3945"/>
                      <a:pt x="7217" y="3897"/>
                      <a:pt x="7264" y="3873"/>
                    </a:cubicBezTo>
                    <a:cubicBezTo>
                      <a:pt x="7455" y="3659"/>
                      <a:pt x="7574" y="3397"/>
                      <a:pt x="7574" y="3135"/>
                    </a:cubicBezTo>
                    <a:cubicBezTo>
                      <a:pt x="7574" y="3064"/>
                      <a:pt x="7550" y="2968"/>
                      <a:pt x="7550" y="2897"/>
                    </a:cubicBezTo>
                    <a:lnTo>
                      <a:pt x="8669" y="1778"/>
                    </a:lnTo>
                    <a:cubicBezTo>
                      <a:pt x="8783" y="1674"/>
                      <a:pt x="8908" y="1631"/>
                      <a:pt x="9026" y="1631"/>
                    </a:cubicBezTo>
                    <a:close/>
                    <a:moveTo>
                      <a:pt x="9979" y="2849"/>
                    </a:moveTo>
                    <a:cubicBezTo>
                      <a:pt x="10432" y="2849"/>
                      <a:pt x="10670" y="3397"/>
                      <a:pt x="10336" y="3731"/>
                    </a:cubicBezTo>
                    <a:lnTo>
                      <a:pt x="8979" y="5112"/>
                    </a:lnTo>
                    <a:cubicBezTo>
                      <a:pt x="8884" y="5207"/>
                      <a:pt x="8753" y="5255"/>
                      <a:pt x="8619" y="5255"/>
                    </a:cubicBezTo>
                    <a:cubicBezTo>
                      <a:pt x="8485" y="5255"/>
                      <a:pt x="8348" y="5207"/>
                      <a:pt x="8241" y="5112"/>
                    </a:cubicBezTo>
                    <a:cubicBezTo>
                      <a:pt x="8026" y="4897"/>
                      <a:pt x="8026" y="4564"/>
                      <a:pt x="8241" y="4374"/>
                    </a:cubicBezTo>
                    <a:lnTo>
                      <a:pt x="9598" y="2992"/>
                    </a:lnTo>
                    <a:cubicBezTo>
                      <a:pt x="9693" y="2897"/>
                      <a:pt x="9836" y="2849"/>
                      <a:pt x="9979" y="2849"/>
                    </a:cubicBezTo>
                    <a:close/>
                    <a:moveTo>
                      <a:pt x="10923" y="4016"/>
                    </a:moveTo>
                    <a:cubicBezTo>
                      <a:pt x="11045" y="4016"/>
                      <a:pt x="11170" y="4064"/>
                      <a:pt x="11265" y="4159"/>
                    </a:cubicBezTo>
                    <a:cubicBezTo>
                      <a:pt x="11456" y="4350"/>
                      <a:pt x="11456" y="4635"/>
                      <a:pt x="11265" y="4826"/>
                    </a:cubicBezTo>
                    <a:lnTo>
                      <a:pt x="9955" y="6136"/>
                    </a:lnTo>
                    <a:cubicBezTo>
                      <a:pt x="9860" y="6231"/>
                      <a:pt x="9741" y="6279"/>
                      <a:pt x="9622" y="6279"/>
                    </a:cubicBezTo>
                    <a:cubicBezTo>
                      <a:pt x="9503" y="6279"/>
                      <a:pt x="9384" y="6231"/>
                      <a:pt x="9288" y="6136"/>
                    </a:cubicBezTo>
                    <a:cubicBezTo>
                      <a:pt x="9098" y="5945"/>
                      <a:pt x="9098" y="5636"/>
                      <a:pt x="9288" y="5469"/>
                    </a:cubicBezTo>
                    <a:lnTo>
                      <a:pt x="10598" y="4159"/>
                    </a:lnTo>
                    <a:cubicBezTo>
                      <a:pt x="10682" y="4064"/>
                      <a:pt x="10801" y="4016"/>
                      <a:pt x="10923" y="4016"/>
                    </a:cubicBezTo>
                    <a:close/>
                    <a:moveTo>
                      <a:pt x="7890" y="0"/>
                    </a:moveTo>
                    <a:cubicBezTo>
                      <a:pt x="7630" y="0"/>
                      <a:pt x="7363" y="100"/>
                      <a:pt x="7145" y="325"/>
                    </a:cubicBezTo>
                    <a:lnTo>
                      <a:pt x="6145" y="1349"/>
                    </a:lnTo>
                    <a:cubicBezTo>
                      <a:pt x="5908" y="1217"/>
                      <a:pt x="5649" y="1152"/>
                      <a:pt x="5394" y="1152"/>
                    </a:cubicBezTo>
                    <a:cubicBezTo>
                      <a:pt x="5008" y="1152"/>
                      <a:pt x="4631" y="1300"/>
                      <a:pt x="4359" y="1587"/>
                    </a:cubicBezTo>
                    <a:lnTo>
                      <a:pt x="3430" y="2516"/>
                    </a:lnTo>
                    <a:cubicBezTo>
                      <a:pt x="3049" y="2873"/>
                      <a:pt x="2906" y="3397"/>
                      <a:pt x="3025" y="3897"/>
                    </a:cubicBezTo>
                    <a:lnTo>
                      <a:pt x="3144" y="4469"/>
                    </a:lnTo>
                    <a:lnTo>
                      <a:pt x="72" y="7541"/>
                    </a:lnTo>
                    <a:cubicBezTo>
                      <a:pt x="1" y="7612"/>
                      <a:pt x="1" y="7755"/>
                      <a:pt x="72" y="7850"/>
                    </a:cubicBezTo>
                    <a:cubicBezTo>
                      <a:pt x="120" y="7898"/>
                      <a:pt x="179" y="7922"/>
                      <a:pt x="239" y="7922"/>
                    </a:cubicBezTo>
                    <a:cubicBezTo>
                      <a:pt x="298" y="7922"/>
                      <a:pt x="358" y="7898"/>
                      <a:pt x="406" y="7850"/>
                    </a:cubicBezTo>
                    <a:lnTo>
                      <a:pt x="3573" y="4707"/>
                    </a:lnTo>
                    <a:cubicBezTo>
                      <a:pt x="3621" y="4635"/>
                      <a:pt x="3644" y="4564"/>
                      <a:pt x="3621" y="4493"/>
                    </a:cubicBezTo>
                    <a:lnTo>
                      <a:pt x="3478" y="3802"/>
                    </a:lnTo>
                    <a:cubicBezTo>
                      <a:pt x="3382" y="3445"/>
                      <a:pt x="3502" y="3088"/>
                      <a:pt x="3740" y="2849"/>
                    </a:cubicBezTo>
                    <a:lnTo>
                      <a:pt x="4668" y="1921"/>
                    </a:lnTo>
                    <a:cubicBezTo>
                      <a:pt x="4871" y="1718"/>
                      <a:pt x="5133" y="1617"/>
                      <a:pt x="5395" y="1617"/>
                    </a:cubicBezTo>
                    <a:cubicBezTo>
                      <a:pt x="5657" y="1617"/>
                      <a:pt x="5919" y="1718"/>
                      <a:pt x="6121" y="1921"/>
                    </a:cubicBezTo>
                    <a:lnTo>
                      <a:pt x="6907" y="2707"/>
                    </a:lnTo>
                    <a:cubicBezTo>
                      <a:pt x="7026" y="2802"/>
                      <a:pt x="7074" y="2968"/>
                      <a:pt x="7074" y="3111"/>
                    </a:cubicBezTo>
                    <a:cubicBezTo>
                      <a:pt x="7074" y="3431"/>
                      <a:pt x="6833" y="3684"/>
                      <a:pt x="6520" y="3684"/>
                    </a:cubicBezTo>
                    <a:cubicBezTo>
                      <a:pt x="6506" y="3684"/>
                      <a:pt x="6492" y="3684"/>
                      <a:pt x="6478" y="3683"/>
                    </a:cubicBezTo>
                    <a:cubicBezTo>
                      <a:pt x="6335" y="3683"/>
                      <a:pt x="6193" y="3635"/>
                      <a:pt x="6073" y="3516"/>
                    </a:cubicBezTo>
                    <a:lnTo>
                      <a:pt x="5621" y="3064"/>
                    </a:lnTo>
                    <a:cubicBezTo>
                      <a:pt x="5573" y="3016"/>
                      <a:pt x="5514" y="2992"/>
                      <a:pt x="5454" y="2992"/>
                    </a:cubicBezTo>
                    <a:cubicBezTo>
                      <a:pt x="5395" y="2992"/>
                      <a:pt x="5335" y="3016"/>
                      <a:pt x="5288" y="3064"/>
                    </a:cubicBezTo>
                    <a:cubicBezTo>
                      <a:pt x="5192" y="3159"/>
                      <a:pt x="5192" y="3302"/>
                      <a:pt x="5288" y="3397"/>
                    </a:cubicBezTo>
                    <a:cubicBezTo>
                      <a:pt x="5907" y="4016"/>
                      <a:pt x="5907" y="5040"/>
                      <a:pt x="5288" y="5659"/>
                    </a:cubicBezTo>
                    <a:lnTo>
                      <a:pt x="5288" y="5683"/>
                    </a:lnTo>
                    <a:cubicBezTo>
                      <a:pt x="5192" y="5755"/>
                      <a:pt x="5192" y="5921"/>
                      <a:pt x="5288" y="5993"/>
                    </a:cubicBezTo>
                    <a:cubicBezTo>
                      <a:pt x="5323" y="6041"/>
                      <a:pt x="5377" y="6064"/>
                      <a:pt x="5433" y="6064"/>
                    </a:cubicBezTo>
                    <a:cubicBezTo>
                      <a:pt x="5490" y="6064"/>
                      <a:pt x="5550" y="6041"/>
                      <a:pt x="5597" y="5993"/>
                    </a:cubicBezTo>
                    <a:lnTo>
                      <a:pt x="5621" y="5993"/>
                    </a:lnTo>
                    <a:cubicBezTo>
                      <a:pt x="6097" y="5517"/>
                      <a:pt x="6312" y="4802"/>
                      <a:pt x="6193" y="4135"/>
                    </a:cubicBezTo>
                    <a:lnTo>
                      <a:pt x="6193" y="4135"/>
                    </a:lnTo>
                    <a:cubicBezTo>
                      <a:pt x="6276" y="4163"/>
                      <a:pt x="6360" y="4175"/>
                      <a:pt x="6448" y="4175"/>
                    </a:cubicBezTo>
                    <a:cubicBezTo>
                      <a:pt x="6511" y="4175"/>
                      <a:pt x="6576" y="4169"/>
                      <a:pt x="6645" y="4159"/>
                    </a:cubicBezTo>
                    <a:cubicBezTo>
                      <a:pt x="6693" y="4231"/>
                      <a:pt x="6740" y="4302"/>
                      <a:pt x="6812" y="4374"/>
                    </a:cubicBezTo>
                    <a:cubicBezTo>
                      <a:pt x="6978" y="4540"/>
                      <a:pt x="7240" y="4659"/>
                      <a:pt x="7502" y="4659"/>
                    </a:cubicBezTo>
                    <a:lnTo>
                      <a:pt x="7598" y="4659"/>
                    </a:lnTo>
                    <a:cubicBezTo>
                      <a:pt x="7574" y="4683"/>
                      <a:pt x="7574" y="4707"/>
                      <a:pt x="7598" y="4755"/>
                    </a:cubicBezTo>
                    <a:cubicBezTo>
                      <a:pt x="7598" y="5278"/>
                      <a:pt x="8026" y="5731"/>
                      <a:pt x="8574" y="5731"/>
                    </a:cubicBezTo>
                    <a:lnTo>
                      <a:pt x="8645" y="5731"/>
                    </a:lnTo>
                    <a:cubicBezTo>
                      <a:pt x="8645" y="5755"/>
                      <a:pt x="8645" y="5779"/>
                      <a:pt x="8645" y="5826"/>
                    </a:cubicBezTo>
                    <a:cubicBezTo>
                      <a:pt x="8645" y="6064"/>
                      <a:pt x="8741" y="6302"/>
                      <a:pt x="8907" y="6493"/>
                    </a:cubicBezTo>
                    <a:cubicBezTo>
                      <a:pt x="9026" y="6612"/>
                      <a:pt x="9193" y="6684"/>
                      <a:pt x="9360" y="6731"/>
                    </a:cubicBezTo>
                    <a:lnTo>
                      <a:pt x="8717" y="7350"/>
                    </a:lnTo>
                    <a:cubicBezTo>
                      <a:pt x="8392" y="7695"/>
                      <a:pt x="7944" y="7885"/>
                      <a:pt x="7471" y="7885"/>
                    </a:cubicBezTo>
                    <a:cubicBezTo>
                      <a:pt x="7356" y="7885"/>
                      <a:pt x="7238" y="7874"/>
                      <a:pt x="7121" y="7850"/>
                    </a:cubicBezTo>
                    <a:lnTo>
                      <a:pt x="6478" y="7731"/>
                    </a:lnTo>
                    <a:cubicBezTo>
                      <a:pt x="6459" y="7725"/>
                      <a:pt x="6440" y="7722"/>
                      <a:pt x="6421" y="7722"/>
                    </a:cubicBezTo>
                    <a:cubicBezTo>
                      <a:pt x="6370" y="7722"/>
                      <a:pt x="6323" y="7744"/>
                      <a:pt x="6288" y="7779"/>
                    </a:cubicBezTo>
                    <a:lnTo>
                      <a:pt x="5002" y="9065"/>
                    </a:lnTo>
                    <a:cubicBezTo>
                      <a:pt x="4907" y="9160"/>
                      <a:pt x="4907" y="9303"/>
                      <a:pt x="5002" y="9398"/>
                    </a:cubicBezTo>
                    <a:cubicBezTo>
                      <a:pt x="5049" y="9446"/>
                      <a:pt x="5109" y="9470"/>
                      <a:pt x="5169" y="9470"/>
                    </a:cubicBezTo>
                    <a:cubicBezTo>
                      <a:pt x="5228" y="9470"/>
                      <a:pt x="5288" y="9446"/>
                      <a:pt x="5335" y="9398"/>
                    </a:cubicBezTo>
                    <a:lnTo>
                      <a:pt x="6526" y="8208"/>
                    </a:lnTo>
                    <a:lnTo>
                      <a:pt x="7050" y="8303"/>
                    </a:lnTo>
                    <a:cubicBezTo>
                      <a:pt x="7187" y="8330"/>
                      <a:pt x="7326" y="8344"/>
                      <a:pt x="7465" y="8344"/>
                    </a:cubicBezTo>
                    <a:cubicBezTo>
                      <a:pt x="8048" y="8344"/>
                      <a:pt x="8627" y="8107"/>
                      <a:pt x="9050" y="7684"/>
                    </a:cubicBezTo>
                    <a:lnTo>
                      <a:pt x="11551" y="5183"/>
                    </a:lnTo>
                    <a:cubicBezTo>
                      <a:pt x="11932" y="4802"/>
                      <a:pt x="11932" y="4207"/>
                      <a:pt x="11551" y="3850"/>
                    </a:cubicBezTo>
                    <a:lnTo>
                      <a:pt x="11575" y="3826"/>
                    </a:lnTo>
                    <a:cubicBezTo>
                      <a:pt x="11408" y="3659"/>
                      <a:pt x="11170" y="3564"/>
                      <a:pt x="10932" y="3564"/>
                    </a:cubicBezTo>
                    <a:cubicBezTo>
                      <a:pt x="11003" y="3230"/>
                      <a:pt x="10884" y="2897"/>
                      <a:pt x="10670" y="2683"/>
                    </a:cubicBezTo>
                    <a:cubicBezTo>
                      <a:pt x="10479" y="2492"/>
                      <a:pt x="10241" y="2397"/>
                      <a:pt x="10003" y="2373"/>
                    </a:cubicBezTo>
                    <a:cubicBezTo>
                      <a:pt x="10027" y="2302"/>
                      <a:pt x="10027" y="2206"/>
                      <a:pt x="10027" y="2135"/>
                    </a:cubicBezTo>
                    <a:cubicBezTo>
                      <a:pt x="10027" y="1581"/>
                      <a:pt x="9594" y="1151"/>
                      <a:pt x="9055" y="1151"/>
                    </a:cubicBezTo>
                    <a:cubicBezTo>
                      <a:pt x="9014" y="1151"/>
                      <a:pt x="8973" y="1154"/>
                      <a:pt x="8931" y="1159"/>
                    </a:cubicBezTo>
                    <a:cubicBezTo>
                      <a:pt x="8996" y="473"/>
                      <a:pt x="8458" y="0"/>
                      <a:pt x="7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251020" y="2397654"/>
                <a:ext cx="53621" cy="4906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421" extrusionOk="0">
                    <a:moveTo>
                      <a:pt x="1228" y="1"/>
                    </a:moveTo>
                    <a:cubicBezTo>
                      <a:pt x="1176" y="1"/>
                      <a:pt x="1122" y="20"/>
                      <a:pt x="1072" y="63"/>
                    </a:cubicBezTo>
                    <a:lnTo>
                      <a:pt x="96" y="1016"/>
                    </a:lnTo>
                    <a:cubicBezTo>
                      <a:pt x="0" y="1111"/>
                      <a:pt x="0" y="1254"/>
                      <a:pt x="96" y="1349"/>
                    </a:cubicBezTo>
                    <a:cubicBezTo>
                      <a:pt x="143" y="1397"/>
                      <a:pt x="203" y="1421"/>
                      <a:pt x="262" y="1421"/>
                    </a:cubicBezTo>
                    <a:cubicBezTo>
                      <a:pt x="322" y="1421"/>
                      <a:pt x="382" y="1397"/>
                      <a:pt x="429" y="1349"/>
                    </a:cubicBezTo>
                    <a:lnTo>
                      <a:pt x="1406" y="373"/>
                    </a:lnTo>
                    <a:cubicBezTo>
                      <a:pt x="1552" y="208"/>
                      <a:pt x="1403" y="1"/>
                      <a:pt x="1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311029" y="2371862"/>
                <a:ext cx="16504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54" extrusionOk="0">
                    <a:moveTo>
                      <a:pt x="239" y="1"/>
                    </a:moveTo>
                    <a:cubicBezTo>
                      <a:pt x="120" y="1"/>
                      <a:pt x="1" y="96"/>
                      <a:pt x="1" y="239"/>
                    </a:cubicBezTo>
                    <a:cubicBezTo>
                      <a:pt x="1" y="287"/>
                      <a:pt x="25" y="358"/>
                      <a:pt x="72" y="382"/>
                    </a:cubicBezTo>
                    <a:cubicBezTo>
                      <a:pt x="120" y="429"/>
                      <a:pt x="168" y="453"/>
                      <a:pt x="239" y="453"/>
                    </a:cubicBezTo>
                    <a:cubicBezTo>
                      <a:pt x="358" y="453"/>
                      <a:pt x="477" y="358"/>
                      <a:pt x="477" y="239"/>
                    </a:cubicBezTo>
                    <a:cubicBezTo>
                      <a:pt x="477" y="96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32"/>
          <p:cNvGrpSpPr/>
          <p:nvPr/>
        </p:nvGrpSpPr>
        <p:grpSpPr>
          <a:xfrm rot="-295325">
            <a:off x="577161" y="3001607"/>
            <a:ext cx="602392" cy="584690"/>
            <a:chOff x="583688" y="2686081"/>
            <a:chExt cx="602399" cy="584697"/>
          </a:xfrm>
        </p:grpSpPr>
        <p:sp>
          <p:nvSpPr>
            <p:cNvPr id="307" name="Google Shape;307;p32"/>
            <p:cNvSpPr/>
            <p:nvPr/>
          </p:nvSpPr>
          <p:spPr>
            <a:xfrm>
              <a:off x="583688" y="26860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32"/>
            <p:cNvGrpSpPr/>
            <p:nvPr/>
          </p:nvGrpSpPr>
          <p:grpSpPr>
            <a:xfrm>
              <a:off x="741350" y="2835187"/>
              <a:ext cx="287087" cy="286484"/>
              <a:chOff x="7969928" y="4011463"/>
              <a:chExt cx="410359" cy="409496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8184551" y="4225223"/>
                <a:ext cx="19573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5669" extrusionOk="0">
                    <a:moveTo>
                      <a:pt x="2834" y="519"/>
                    </a:moveTo>
                    <a:cubicBezTo>
                      <a:pt x="3251" y="519"/>
                      <a:pt x="3668" y="799"/>
                      <a:pt x="3668" y="1358"/>
                    </a:cubicBezTo>
                    <a:lnTo>
                      <a:pt x="3668" y="1835"/>
                    </a:lnTo>
                    <a:cubicBezTo>
                      <a:pt x="3668" y="2382"/>
                      <a:pt x="3251" y="2656"/>
                      <a:pt x="2834" y="2656"/>
                    </a:cubicBezTo>
                    <a:cubicBezTo>
                      <a:pt x="2418" y="2656"/>
                      <a:pt x="2001" y="2382"/>
                      <a:pt x="2001" y="1835"/>
                    </a:cubicBezTo>
                    <a:lnTo>
                      <a:pt x="2001" y="1358"/>
                    </a:lnTo>
                    <a:cubicBezTo>
                      <a:pt x="2001" y="799"/>
                      <a:pt x="2418" y="519"/>
                      <a:pt x="2834" y="519"/>
                    </a:cubicBezTo>
                    <a:close/>
                    <a:moveTo>
                      <a:pt x="3882" y="3121"/>
                    </a:moveTo>
                    <a:cubicBezTo>
                      <a:pt x="4597" y="3121"/>
                      <a:pt x="5192" y="3716"/>
                      <a:pt x="5192" y="4454"/>
                    </a:cubicBezTo>
                    <a:lnTo>
                      <a:pt x="5216" y="5192"/>
                    </a:lnTo>
                    <a:lnTo>
                      <a:pt x="477" y="5192"/>
                    </a:lnTo>
                    <a:lnTo>
                      <a:pt x="477" y="4454"/>
                    </a:lnTo>
                    <a:cubicBezTo>
                      <a:pt x="477" y="3716"/>
                      <a:pt x="1072" y="3121"/>
                      <a:pt x="1810" y="3121"/>
                    </a:cubicBezTo>
                    <a:lnTo>
                      <a:pt x="2620" y="3121"/>
                    </a:lnTo>
                    <a:lnTo>
                      <a:pt x="2620" y="3549"/>
                    </a:lnTo>
                    <a:cubicBezTo>
                      <a:pt x="2608" y="3704"/>
                      <a:pt x="2721" y="3781"/>
                      <a:pt x="2837" y="3781"/>
                    </a:cubicBezTo>
                    <a:cubicBezTo>
                      <a:pt x="2953" y="3781"/>
                      <a:pt x="3072" y="3704"/>
                      <a:pt x="3072" y="3549"/>
                    </a:cubicBezTo>
                    <a:lnTo>
                      <a:pt x="3072" y="3121"/>
                    </a:lnTo>
                    <a:close/>
                    <a:moveTo>
                      <a:pt x="2834" y="1"/>
                    </a:moveTo>
                    <a:cubicBezTo>
                      <a:pt x="2168" y="1"/>
                      <a:pt x="1501" y="453"/>
                      <a:pt x="1548" y="1358"/>
                    </a:cubicBezTo>
                    <a:lnTo>
                      <a:pt x="1548" y="1835"/>
                    </a:lnTo>
                    <a:cubicBezTo>
                      <a:pt x="1525" y="2120"/>
                      <a:pt x="1644" y="2430"/>
                      <a:pt x="1834" y="2668"/>
                    </a:cubicBezTo>
                    <a:lnTo>
                      <a:pt x="1786" y="2668"/>
                    </a:lnTo>
                    <a:cubicBezTo>
                      <a:pt x="810" y="2668"/>
                      <a:pt x="0" y="3454"/>
                      <a:pt x="0" y="4454"/>
                    </a:cubicBezTo>
                    <a:lnTo>
                      <a:pt x="0" y="5431"/>
                    </a:lnTo>
                    <a:cubicBezTo>
                      <a:pt x="0" y="5573"/>
                      <a:pt x="119" y="5669"/>
                      <a:pt x="239" y="5669"/>
                    </a:cubicBezTo>
                    <a:lnTo>
                      <a:pt x="5430" y="5669"/>
                    </a:lnTo>
                    <a:cubicBezTo>
                      <a:pt x="5549" y="5669"/>
                      <a:pt x="5644" y="5573"/>
                      <a:pt x="5644" y="5431"/>
                    </a:cubicBezTo>
                    <a:lnTo>
                      <a:pt x="5644" y="4454"/>
                    </a:lnTo>
                    <a:cubicBezTo>
                      <a:pt x="5668" y="3454"/>
                      <a:pt x="4859" y="2668"/>
                      <a:pt x="3882" y="2668"/>
                    </a:cubicBezTo>
                    <a:lnTo>
                      <a:pt x="3835" y="2668"/>
                    </a:lnTo>
                    <a:cubicBezTo>
                      <a:pt x="4025" y="2430"/>
                      <a:pt x="4120" y="2120"/>
                      <a:pt x="4120" y="1835"/>
                    </a:cubicBezTo>
                    <a:lnTo>
                      <a:pt x="4120" y="1358"/>
                    </a:lnTo>
                    <a:cubicBezTo>
                      <a:pt x="4168" y="453"/>
                      <a:pt x="3501" y="1"/>
                      <a:pt x="28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8009393" y="4011463"/>
                <a:ext cx="332224" cy="204748"/>
              </a:xfrm>
              <a:custGeom>
                <a:avLst/>
                <a:gdLst/>
                <a:ahLst/>
                <a:cxnLst/>
                <a:rect l="l" t="t" r="r" b="b"/>
                <a:pathLst>
                  <a:path w="9622" h="5930" extrusionOk="0">
                    <a:moveTo>
                      <a:pt x="8765" y="1500"/>
                    </a:moveTo>
                    <a:cubicBezTo>
                      <a:pt x="8979" y="1500"/>
                      <a:pt x="9169" y="1667"/>
                      <a:pt x="9169" y="1905"/>
                    </a:cubicBezTo>
                    <a:lnTo>
                      <a:pt x="9169" y="4239"/>
                    </a:lnTo>
                    <a:cubicBezTo>
                      <a:pt x="9169" y="4453"/>
                      <a:pt x="8979" y="4644"/>
                      <a:pt x="8765" y="4644"/>
                    </a:cubicBezTo>
                    <a:lnTo>
                      <a:pt x="6979" y="4644"/>
                    </a:lnTo>
                    <a:cubicBezTo>
                      <a:pt x="6836" y="4644"/>
                      <a:pt x="6740" y="4739"/>
                      <a:pt x="6740" y="4882"/>
                    </a:cubicBezTo>
                    <a:lnTo>
                      <a:pt x="6740" y="5144"/>
                    </a:lnTo>
                    <a:lnTo>
                      <a:pt x="6312" y="4715"/>
                    </a:lnTo>
                    <a:cubicBezTo>
                      <a:pt x="6264" y="4668"/>
                      <a:pt x="6193" y="4644"/>
                      <a:pt x="6145" y="4644"/>
                    </a:cubicBezTo>
                    <a:lnTo>
                      <a:pt x="5502" y="4644"/>
                    </a:lnTo>
                    <a:cubicBezTo>
                      <a:pt x="5431" y="4644"/>
                      <a:pt x="5383" y="4620"/>
                      <a:pt x="5312" y="4596"/>
                    </a:cubicBezTo>
                    <a:cubicBezTo>
                      <a:pt x="5574" y="4406"/>
                      <a:pt x="5716" y="4096"/>
                      <a:pt x="5716" y="3787"/>
                    </a:cubicBezTo>
                    <a:lnTo>
                      <a:pt x="5716" y="1500"/>
                    </a:lnTo>
                    <a:close/>
                    <a:moveTo>
                      <a:pt x="977" y="0"/>
                    </a:moveTo>
                    <a:cubicBezTo>
                      <a:pt x="430" y="0"/>
                      <a:pt x="1" y="453"/>
                      <a:pt x="1" y="1000"/>
                    </a:cubicBezTo>
                    <a:lnTo>
                      <a:pt x="1" y="3787"/>
                    </a:lnTo>
                    <a:cubicBezTo>
                      <a:pt x="1" y="4334"/>
                      <a:pt x="430" y="4763"/>
                      <a:pt x="977" y="4763"/>
                    </a:cubicBezTo>
                    <a:lnTo>
                      <a:pt x="2740" y="4763"/>
                    </a:lnTo>
                    <a:lnTo>
                      <a:pt x="2740" y="5525"/>
                    </a:lnTo>
                    <a:cubicBezTo>
                      <a:pt x="2740" y="5620"/>
                      <a:pt x="2787" y="5716"/>
                      <a:pt x="2882" y="5739"/>
                    </a:cubicBezTo>
                    <a:cubicBezTo>
                      <a:pt x="2906" y="5763"/>
                      <a:pt x="2954" y="5763"/>
                      <a:pt x="2978" y="5763"/>
                    </a:cubicBezTo>
                    <a:cubicBezTo>
                      <a:pt x="3025" y="5763"/>
                      <a:pt x="3097" y="5739"/>
                      <a:pt x="3144" y="5692"/>
                    </a:cubicBezTo>
                    <a:lnTo>
                      <a:pt x="4073" y="4763"/>
                    </a:lnTo>
                    <a:lnTo>
                      <a:pt x="4811" y="4763"/>
                    </a:lnTo>
                    <a:cubicBezTo>
                      <a:pt x="4978" y="4977"/>
                      <a:pt x="5216" y="5096"/>
                      <a:pt x="5502" y="5096"/>
                    </a:cubicBezTo>
                    <a:lnTo>
                      <a:pt x="6026" y="5096"/>
                    </a:lnTo>
                    <a:lnTo>
                      <a:pt x="6788" y="5859"/>
                    </a:lnTo>
                    <a:cubicBezTo>
                      <a:pt x="6836" y="5906"/>
                      <a:pt x="6907" y="5930"/>
                      <a:pt x="6955" y="5930"/>
                    </a:cubicBezTo>
                    <a:cubicBezTo>
                      <a:pt x="7098" y="5930"/>
                      <a:pt x="7193" y="5835"/>
                      <a:pt x="7193" y="5692"/>
                    </a:cubicBezTo>
                    <a:lnTo>
                      <a:pt x="7193" y="5096"/>
                    </a:lnTo>
                    <a:lnTo>
                      <a:pt x="8765" y="5096"/>
                    </a:lnTo>
                    <a:cubicBezTo>
                      <a:pt x="9241" y="5096"/>
                      <a:pt x="9622" y="4715"/>
                      <a:pt x="9622" y="4239"/>
                    </a:cubicBezTo>
                    <a:lnTo>
                      <a:pt x="9622" y="1905"/>
                    </a:lnTo>
                    <a:cubicBezTo>
                      <a:pt x="9622" y="1429"/>
                      <a:pt x="9241" y="1024"/>
                      <a:pt x="8765" y="1024"/>
                    </a:cubicBezTo>
                    <a:lnTo>
                      <a:pt x="5716" y="1024"/>
                    </a:lnTo>
                    <a:lnTo>
                      <a:pt x="5716" y="1000"/>
                    </a:lnTo>
                    <a:cubicBezTo>
                      <a:pt x="5716" y="453"/>
                      <a:pt x="5264" y="0"/>
                      <a:pt x="4716" y="0"/>
                    </a:cubicBezTo>
                    <a:lnTo>
                      <a:pt x="3930" y="0"/>
                    </a:lnTo>
                    <a:cubicBezTo>
                      <a:pt x="3621" y="0"/>
                      <a:pt x="3621" y="476"/>
                      <a:pt x="3930" y="476"/>
                    </a:cubicBezTo>
                    <a:lnTo>
                      <a:pt x="4716" y="476"/>
                    </a:lnTo>
                    <a:cubicBezTo>
                      <a:pt x="5002" y="476"/>
                      <a:pt x="5240" y="715"/>
                      <a:pt x="5240" y="1000"/>
                    </a:cubicBezTo>
                    <a:lnTo>
                      <a:pt x="5240" y="3787"/>
                    </a:lnTo>
                    <a:cubicBezTo>
                      <a:pt x="5240" y="4072"/>
                      <a:pt x="5002" y="4311"/>
                      <a:pt x="4716" y="4311"/>
                    </a:cubicBezTo>
                    <a:lnTo>
                      <a:pt x="3978" y="4311"/>
                    </a:lnTo>
                    <a:cubicBezTo>
                      <a:pt x="3906" y="4311"/>
                      <a:pt x="3859" y="4334"/>
                      <a:pt x="3811" y="4382"/>
                    </a:cubicBezTo>
                    <a:lnTo>
                      <a:pt x="3216" y="4977"/>
                    </a:lnTo>
                    <a:lnTo>
                      <a:pt x="3216" y="4549"/>
                    </a:lnTo>
                    <a:cubicBezTo>
                      <a:pt x="3216" y="4406"/>
                      <a:pt x="3121" y="4311"/>
                      <a:pt x="2978" y="4311"/>
                    </a:cubicBezTo>
                    <a:lnTo>
                      <a:pt x="1001" y="4311"/>
                    </a:lnTo>
                    <a:cubicBezTo>
                      <a:pt x="692" y="4311"/>
                      <a:pt x="453" y="4072"/>
                      <a:pt x="453" y="3787"/>
                    </a:cubicBezTo>
                    <a:lnTo>
                      <a:pt x="453" y="1000"/>
                    </a:lnTo>
                    <a:cubicBezTo>
                      <a:pt x="453" y="691"/>
                      <a:pt x="692" y="476"/>
                      <a:pt x="977" y="476"/>
                    </a:cubicBezTo>
                    <a:lnTo>
                      <a:pt x="1835" y="476"/>
                    </a:lnTo>
                    <a:cubicBezTo>
                      <a:pt x="2144" y="453"/>
                      <a:pt x="214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8056281" y="4045162"/>
                <a:ext cx="106932" cy="9747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823" extrusionOk="0">
                    <a:moveTo>
                      <a:pt x="1501" y="596"/>
                    </a:moveTo>
                    <a:lnTo>
                      <a:pt x="1644" y="1072"/>
                    </a:lnTo>
                    <a:cubicBezTo>
                      <a:pt x="1691" y="1167"/>
                      <a:pt x="1763" y="1239"/>
                      <a:pt x="1882" y="1239"/>
                    </a:cubicBezTo>
                    <a:lnTo>
                      <a:pt x="2382" y="1239"/>
                    </a:lnTo>
                    <a:lnTo>
                      <a:pt x="1953" y="1525"/>
                    </a:lnTo>
                    <a:cubicBezTo>
                      <a:pt x="1882" y="1572"/>
                      <a:pt x="1834" y="1691"/>
                      <a:pt x="1882" y="1787"/>
                    </a:cubicBezTo>
                    <a:lnTo>
                      <a:pt x="2025" y="2263"/>
                    </a:lnTo>
                    <a:lnTo>
                      <a:pt x="1620" y="1977"/>
                    </a:lnTo>
                    <a:cubicBezTo>
                      <a:pt x="1584" y="1941"/>
                      <a:pt x="1536" y="1924"/>
                      <a:pt x="1489" y="1924"/>
                    </a:cubicBezTo>
                    <a:cubicBezTo>
                      <a:pt x="1441" y="1924"/>
                      <a:pt x="1393" y="1941"/>
                      <a:pt x="1358" y="1977"/>
                    </a:cubicBezTo>
                    <a:lnTo>
                      <a:pt x="953" y="2263"/>
                    </a:lnTo>
                    <a:lnTo>
                      <a:pt x="1096" y="1787"/>
                    </a:lnTo>
                    <a:cubicBezTo>
                      <a:pt x="1143" y="1691"/>
                      <a:pt x="1096" y="1596"/>
                      <a:pt x="1024" y="1525"/>
                    </a:cubicBezTo>
                    <a:lnTo>
                      <a:pt x="620" y="1239"/>
                    </a:lnTo>
                    <a:lnTo>
                      <a:pt x="1120" y="1239"/>
                    </a:lnTo>
                    <a:cubicBezTo>
                      <a:pt x="1215" y="1239"/>
                      <a:pt x="1310" y="1167"/>
                      <a:pt x="1334" y="1072"/>
                    </a:cubicBezTo>
                    <a:lnTo>
                      <a:pt x="1501" y="596"/>
                    </a:lnTo>
                    <a:close/>
                    <a:moveTo>
                      <a:pt x="1501" y="1"/>
                    </a:moveTo>
                    <a:cubicBezTo>
                      <a:pt x="1310" y="1"/>
                      <a:pt x="1167" y="120"/>
                      <a:pt x="1096" y="286"/>
                    </a:cubicBezTo>
                    <a:lnTo>
                      <a:pt x="953" y="763"/>
                    </a:lnTo>
                    <a:lnTo>
                      <a:pt x="453" y="763"/>
                    </a:lnTo>
                    <a:cubicBezTo>
                      <a:pt x="262" y="763"/>
                      <a:pt x="119" y="882"/>
                      <a:pt x="48" y="1048"/>
                    </a:cubicBezTo>
                    <a:cubicBezTo>
                      <a:pt x="0" y="1215"/>
                      <a:pt x="72" y="1406"/>
                      <a:pt x="215" y="1501"/>
                    </a:cubicBezTo>
                    <a:lnTo>
                      <a:pt x="620" y="1810"/>
                    </a:lnTo>
                    <a:lnTo>
                      <a:pt x="453" y="2287"/>
                    </a:lnTo>
                    <a:cubicBezTo>
                      <a:pt x="405" y="2453"/>
                      <a:pt x="453" y="2644"/>
                      <a:pt x="620" y="2739"/>
                    </a:cubicBezTo>
                    <a:cubicBezTo>
                      <a:pt x="667" y="2787"/>
                      <a:pt x="762" y="2811"/>
                      <a:pt x="858" y="2811"/>
                    </a:cubicBezTo>
                    <a:cubicBezTo>
                      <a:pt x="929" y="2811"/>
                      <a:pt x="1024" y="2787"/>
                      <a:pt x="1096" y="2739"/>
                    </a:cubicBezTo>
                    <a:lnTo>
                      <a:pt x="1501" y="2430"/>
                    </a:lnTo>
                    <a:lnTo>
                      <a:pt x="1905" y="2739"/>
                    </a:lnTo>
                    <a:cubicBezTo>
                      <a:pt x="1981" y="2797"/>
                      <a:pt x="2063" y="2823"/>
                      <a:pt x="2143" y="2823"/>
                    </a:cubicBezTo>
                    <a:cubicBezTo>
                      <a:pt x="2391" y="2823"/>
                      <a:pt x="2615" y="2575"/>
                      <a:pt x="2525" y="2287"/>
                    </a:cubicBezTo>
                    <a:lnTo>
                      <a:pt x="2382" y="1810"/>
                    </a:lnTo>
                    <a:lnTo>
                      <a:pt x="2787" y="1501"/>
                    </a:lnTo>
                    <a:cubicBezTo>
                      <a:pt x="3096" y="1263"/>
                      <a:pt x="2930" y="763"/>
                      <a:pt x="2548" y="763"/>
                    </a:cubicBezTo>
                    <a:lnTo>
                      <a:pt x="2048" y="763"/>
                    </a:lnTo>
                    <a:lnTo>
                      <a:pt x="1882" y="286"/>
                    </a:lnTo>
                    <a:cubicBezTo>
                      <a:pt x="1834" y="120"/>
                      <a:pt x="1667" y="1"/>
                      <a:pt x="1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8227296" y="4109314"/>
                <a:ext cx="55969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453" extrusionOk="0">
                    <a:moveTo>
                      <a:pt x="239" y="0"/>
                    </a:moveTo>
                    <a:cubicBezTo>
                      <a:pt x="120" y="0"/>
                      <a:pt x="1" y="95"/>
                      <a:pt x="1" y="214"/>
                    </a:cubicBezTo>
                    <a:cubicBezTo>
                      <a:pt x="1" y="357"/>
                      <a:pt x="120" y="453"/>
                      <a:pt x="239" y="453"/>
                    </a:cubicBezTo>
                    <a:lnTo>
                      <a:pt x="1406" y="453"/>
                    </a:lnTo>
                    <a:cubicBezTo>
                      <a:pt x="1525" y="453"/>
                      <a:pt x="1620" y="357"/>
                      <a:pt x="1620" y="214"/>
                    </a:cubicBezTo>
                    <a:cubicBezTo>
                      <a:pt x="1620" y="95"/>
                      <a:pt x="1525" y="0"/>
                      <a:pt x="1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7969928" y="4227088"/>
                <a:ext cx="195736" cy="193872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5615" extrusionOk="0">
                    <a:moveTo>
                      <a:pt x="2859" y="465"/>
                    </a:moveTo>
                    <a:cubicBezTo>
                      <a:pt x="3275" y="465"/>
                      <a:pt x="3692" y="745"/>
                      <a:pt x="3692" y="1304"/>
                    </a:cubicBezTo>
                    <a:lnTo>
                      <a:pt x="3692" y="1781"/>
                    </a:lnTo>
                    <a:cubicBezTo>
                      <a:pt x="3692" y="2328"/>
                      <a:pt x="3275" y="2602"/>
                      <a:pt x="2859" y="2602"/>
                    </a:cubicBezTo>
                    <a:cubicBezTo>
                      <a:pt x="2442" y="2602"/>
                      <a:pt x="2025" y="2328"/>
                      <a:pt x="2025" y="1781"/>
                    </a:cubicBezTo>
                    <a:lnTo>
                      <a:pt x="2025" y="1304"/>
                    </a:lnTo>
                    <a:cubicBezTo>
                      <a:pt x="2025" y="745"/>
                      <a:pt x="2442" y="465"/>
                      <a:pt x="2859" y="465"/>
                    </a:cubicBezTo>
                    <a:close/>
                    <a:moveTo>
                      <a:pt x="3883" y="3067"/>
                    </a:moveTo>
                    <a:cubicBezTo>
                      <a:pt x="4621" y="3067"/>
                      <a:pt x="5216" y="3662"/>
                      <a:pt x="5216" y="4400"/>
                    </a:cubicBezTo>
                    <a:lnTo>
                      <a:pt x="5216" y="5138"/>
                    </a:lnTo>
                    <a:lnTo>
                      <a:pt x="501" y="5138"/>
                    </a:lnTo>
                    <a:lnTo>
                      <a:pt x="501" y="4400"/>
                    </a:lnTo>
                    <a:cubicBezTo>
                      <a:pt x="501" y="3662"/>
                      <a:pt x="1072" y="3067"/>
                      <a:pt x="1811" y="3067"/>
                    </a:cubicBezTo>
                    <a:lnTo>
                      <a:pt x="2620" y="3067"/>
                    </a:lnTo>
                    <a:lnTo>
                      <a:pt x="2620" y="3495"/>
                    </a:lnTo>
                    <a:cubicBezTo>
                      <a:pt x="2620" y="3650"/>
                      <a:pt x="2734" y="3727"/>
                      <a:pt x="2847" y="3727"/>
                    </a:cubicBezTo>
                    <a:cubicBezTo>
                      <a:pt x="2960" y="3727"/>
                      <a:pt x="3073" y="3650"/>
                      <a:pt x="3073" y="3495"/>
                    </a:cubicBezTo>
                    <a:lnTo>
                      <a:pt x="3073" y="3067"/>
                    </a:lnTo>
                    <a:close/>
                    <a:moveTo>
                      <a:pt x="2847" y="1"/>
                    </a:moveTo>
                    <a:cubicBezTo>
                      <a:pt x="2198" y="1"/>
                      <a:pt x="1549" y="435"/>
                      <a:pt x="1549" y="1304"/>
                    </a:cubicBezTo>
                    <a:lnTo>
                      <a:pt x="1549" y="1781"/>
                    </a:lnTo>
                    <a:cubicBezTo>
                      <a:pt x="1549" y="2066"/>
                      <a:pt x="1644" y="2376"/>
                      <a:pt x="1858" y="2614"/>
                    </a:cubicBezTo>
                    <a:lnTo>
                      <a:pt x="1787" y="2614"/>
                    </a:lnTo>
                    <a:cubicBezTo>
                      <a:pt x="811" y="2614"/>
                      <a:pt x="1" y="3400"/>
                      <a:pt x="1" y="4400"/>
                    </a:cubicBezTo>
                    <a:lnTo>
                      <a:pt x="1" y="5377"/>
                    </a:lnTo>
                    <a:cubicBezTo>
                      <a:pt x="1" y="5519"/>
                      <a:pt x="120" y="5615"/>
                      <a:pt x="239" y="5615"/>
                    </a:cubicBezTo>
                    <a:lnTo>
                      <a:pt x="5431" y="5615"/>
                    </a:lnTo>
                    <a:cubicBezTo>
                      <a:pt x="5550" y="5615"/>
                      <a:pt x="5669" y="5519"/>
                      <a:pt x="5669" y="5377"/>
                    </a:cubicBezTo>
                    <a:lnTo>
                      <a:pt x="5669" y="4400"/>
                    </a:lnTo>
                    <a:cubicBezTo>
                      <a:pt x="5669" y="3400"/>
                      <a:pt x="4859" y="2614"/>
                      <a:pt x="3883" y="2614"/>
                    </a:cubicBezTo>
                    <a:lnTo>
                      <a:pt x="3859" y="2614"/>
                    </a:lnTo>
                    <a:cubicBezTo>
                      <a:pt x="4049" y="2376"/>
                      <a:pt x="4145" y="2066"/>
                      <a:pt x="4145" y="1781"/>
                    </a:cubicBezTo>
                    <a:lnTo>
                      <a:pt x="4145" y="1304"/>
                    </a:lnTo>
                    <a:cubicBezTo>
                      <a:pt x="4145" y="435"/>
                      <a:pt x="3496" y="1"/>
                      <a:pt x="2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8101512" y="4011463"/>
                <a:ext cx="15641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77" extrusionOk="0">
                    <a:moveTo>
                      <a:pt x="214" y="0"/>
                    </a:moveTo>
                    <a:cubicBezTo>
                      <a:pt x="95" y="0"/>
                      <a:pt x="0" y="95"/>
                      <a:pt x="0" y="238"/>
                    </a:cubicBezTo>
                    <a:cubicBezTo>
                      <a:pt x="0" y="357"/>
                      <a:pt x="95" y="453"/>
                      <a:pt x="214" y="476"/>
                    </a:cubicBezTo>
                    <a:cubicBezTo>
                      <a:pt x="357" y="453"/>
                      <a:pt x="453" y="357"/>
                      <a:pt x="453" y="238"/>
                    </a:cubicBezTo>
                    <a:cubicBezTo>
                      <a:pt x="453" y="95"/>
                      <a:pt x="357" y="0"/>
                      <a:pt x="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" name="Google Shape;315;p32"/>
          <p:cNvGrpSpPr/>
          <p:nvPr/>
        </p:nvGrpSpPr>
        <p:grpSpPr>
          <a:xfrm>
            <a:off x="8177813" y="379981"/>
            <a:ext cx="602399" cy="584697"/>
            <a:chOff x="8177813" y="379981"/>
            <a:chExt cx="602399" cy="584697"/>
          </a:xfrm>
        </p:grpSpPr>
        <p:sp>
          <p:nvSpPr>
            <p:cNvPr id="316" name="Google Shape;316;p32"/>
            <p:cNvSpPr/>
            <p:nvPr/>
          </p:nvSpPr>
          <p:spPr>
            <a:xfrm flipH="1">
              <a:off x="8177813" y="3799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32"/>
            <p:cNvGrpSpPr/>
            <p:nvPr/>
          </p:nvGrpSpPr>
          <p:grpSpPr>
            <a:xfrm>
              <a:off x="8317496" y="522836"/>
              <a:ext cx="323032" cy="313004"/>
              <a:chOff x="5552519" y="4052551"/>
              <a:chExt cx="422651" cy="409531"/>
            </a:xfrm>
          </p:grpSpPr>
          <p:sp>
            <p:nvSpPr>
              <p:cNvPr id="318" name="Google Shape;318;p32"/>
              <p:cNvSpPr/>
              <p:nvPr/>
            </p:nvSpPr>
            <p:spPr>
              <a:xfrm>
                <a:off x="5602653" y="4105378"/>
                <a:ext cx="337990" cy="356704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10331" extrusionOk="0">
                    <a:moveTo>
                      <a:pt x="4859" y="448"/>
                    </a:moveTo>
                    <a:cubicBezTo>
                      <a:pt x="5329" y="448"/>
                      <a:pt x="5800" y="757"/>
                      <a:pt x="5835" y="1376"/>
                    </a:cubicBezTo>
                    <a:lnTo>
                      <a:pt x="5835" y="1710"/>
                    </a:lnTo>
                    <a:cubicBezTo>
                      <a:pt x="5835" y="2257"/>
                      <a:pt x="5407" y="2686"/>
                      <a:pt x="4859" y="2686"/>
                    </a:cubicBezTo>
                    <a:cubicBezTo>
                      <a:pt x="4311" y="2686"/>
                      <a:pt x="3883" y="2257"/>
                      <a:pt x="3883" y="1710"/>
                    </a:cubicBezTo>
                    <a:lnTo>
                      <a:pt x="3883" y="1376"/>
                    </a:lnTo>
                    <a:cubicBezTo>
                      <a:pt x="3918" y="757"/>
                      <a:pt x="4389" y="448"/>
                      <a:pt x="4859" y="448"/>
                    </a:cubicBezTo>
                    <a:close/>
                    <a:moveTo>
                      <a:pt x="5383" y="3162"/>
                    </a:moveTo>
                    <a:lnTo>
                      <a:pt x="4859" y="4020"/>
                    </a:lnTo>
                    <a:lnTo>
                      <a:pt x="4335" y="3162"/>
                    </a:lnTo>
                    <a:close/>
                    <a:moveTo>
                      <a:pt x="2930" y="6187"/>
                    </a:moveTo>
                    <a:lnTo>
                      <a:pt x="2930" y="6925"/>
                    </a:lnTo>
                    <a:lnTo>
                      <a:pt x="2787" y="6877"/>
                    </a:lnTo>
                    <a:cubicBezTo>
                      <a:pt x="2716" y="6830"/>
                      <a:pt x="2621" y="6806"/>
                      <a:pt x="2525" y="6782"/>
                    </a:cubicBezTo>
                    <a:cubicBezTo>
                      <a:pt x="2668" y="6592"/>
                      <a:pt x="2811" y="6401"/>
                      <a:pt x="2930" y="6187"/>
                    </a:cubicBezTo>
                    <a:close/>
                    <a:moveTo>
                      <a:pt x="6788" y="6187"/>
                    </a:moveTo>
                    <a:cubicBezTo>
                      <a:pt x="6907" y="6401"/>
                      <a:pt x="7050" y="6592"/>
                      <a:pt x="7193" y="6782"/>
                    </a:cubicBezTo>
                    <a:cubicBezTo>
                      <a:pt x="7098" y="6782"/>
                      <a:pt x="7002" y="6830"/>
                      <a:pt x="6931" y="6854"/>
                    </a:cubicBezTo>
                    <a:lnTo>
                      <a:pt x="6788" y="6925"/>
                    </a:lnTo>
                    <a:lnTo>
                      <a:pt x="6788" y="6187"/>
                    </a:lnTo>
                    <a:close/>
                    <a:moveTo>
                      <a:pt x="2346" y="7230"/>
                    </a:moveTo>
                    <a:cubicBezTo>
                      <a:pt x="2425" y="7230"/>
                      <a:pt x="2509" y="7247"/>
                      <a:pt x="2597" y="7282"/>
                    </a:cubicBezTo>
                    <a:lnTo>
                      <a:pt x="4311" y="8068"/>
                    </a:lnTo>
                    <a:lnTo>
                      <a:pt x="2954" y="8687"/>
                    </a:lnTo>
                    <a:lnTo>
                      <a:pt x="2930" y="8687"/>
                    </a:lnTo>
                    <a:lnTo>
                      <a:pt x="2144" y="8449"/>
                    </a:lnTo>
                    <a:cubicBezTo>
                      <a:pt x="1449" y="8175"/>
                      <a:pt x="1742" y="7230"/>
                      <a:pt x="2346" y="7230"/>
                    </a:cubicBezTo>
                    <a:close/>
                    <a:moveTo>
                      <a:pt x="7383" y="7235"/>
                    </a:moveTo>
                    <a:cubicBezTo>
                      <a:pt x="7598" y="7235"/>
                      <a:pt x="7788" y="7354"/>
                      <a:pt x="7907" y="7544"/>
                    </a:cubicBezTo>
                    <a:cubicBezTo>
                      <a:pt x="8003" y="7687"/>
                      <a:pt x="8026" y="7878"/>
                      <a:pt x="7955" y="8068"/>
                    </a:cubicBezTo>
                    <a:cubicBezTo>
                      <a:pt x="7907" y="8235"/>
                      <a:pt x="7764" y="8378"/>
                      <a:pt x="7574" y="8449"/>
                    </a:cubicBezTo>
                    <a:lnTo>
                      <a:pt x="3406" y="9830"/>
                    </a:lnTo>
                    <a:cubicBezTo>
                      <a:pt x="3369" y="9843"/>
                      <a:pt x="3330" y="9849"/>
                      <a:pt x="3291" y="9849"/>
                    </a:cubicBezTo>
                    <a:cubicBezTo>
                      <a:pt x="3108" y="9849"/>
                      <a:pt x="2926" y="9717"/>
                      <a:pt x="2906" y="9521"/>
                    </a:cubicBezTo>
                    <a:cubicBezTo>
                      <a:pt x="2882" y="9354"/>
                      <a:pt x="2978" y="9187"/>
                      <a:pt x="3121" y="9116"/>
                    </a:cubicBezTo>
                    <a:lnTo>
                      <a:pt x="7121" y="7282"/>
                    </a:lnTo>
                    <a:cubicBezTo>
                      <a:pt x="7193" y="7258"/>
                      <a:pt x="7288" y="7235"/>
                      <a:pt x="7383" y="7235"/>
                    </a:cubicBezTo>
                    <a:close/>
                    <a:moveTo>
                      <a:pt x="6717" y="9211"/>
                    </a:moveTo>
                    <a:cubicBezTo>
                      <a:pt x="6788" y="9306"/>
                      <a:pt x="6836" y="9402"/>
                      <a:pt x="6812" y="9521"/>
                    </a:cubicBezTo>
                    <a:cubicBezTo>
                      <a:pt x="6788" y="9640"/>
                      <a:pt x="6740" y="9735"/>
                      <a:pt x="6621" y="9783"/>
                    </a:cubicBezTo>
                    <a:cubicBezTo>
                      <a:pt x="6560" y="9829"/>
                      <a:pt x="6488" y="9855"/>
                      <a:pt x="6420" y="9855"/>
                    </a:cubicBezTo>
                    <a:cubicBezTo>
                      <a:pt x="6382" y="9855"/>
                      <a:pt x="6345" y="9847"/>
                      <a:pt x="6312" y="9830"/>
                    </a:cubicBezTo>
                    <a:lnTo>
                      <a:pt x="5597" y="9592"/>
                    </a:lnTo>
                    <a:lnTo>
                      <a:pt x="6717" y="9211"/>
                    </a:lnTo>
                    <a:close/>
                    <a:moveTo>
                      <a:pt x="4859" y="1"/>
                    </a:moveTo>
                    <a:cubicBezTo>
                      <a:pt x="4162" y="1"/>
                      <a:pt x="3466" y="459"/>
                      <a:pt x="3430" y="1376"/>
                    </a:cubicBezTo>
                    <a:lnTo>
                      <a:pt x="3430" y="1710"/>
                    </a:lnTo>
                    <a:cubicBezTo>
                      <a:pt x="3430" y="2091"/>
                      <a:pt x="3573" y="2448"/>
                      <a:pt x="3811" y="2710"/>
                    </a:cubicBezTo>
                    <a:cubicBezTo>
                      <a:pt x="3383" y="2757"/>
                      <a:pt x="2978" y="2924"/>
                      <a:pt x="2644" y="3210"/>
                    </a:cubicBezTo>
                    <a:cubicBezTo>
                      <a:pt x="2454" y="3353"/>
                      <a:pt x="2287" y="3520"/>
                      <a:pt x="2168" y="3734"/>
                    </a:cubicBezTo>
                    <a:cubicBezTo>
                      <a:pt x="2033" y="3919"/>
                      <a:pt x="2196" y="4104"/>
                      <a:pt x="2362" y="4104"/>
                    </a:cubicBezTo>
                    <a:cubicBezTo>
                      <a:pt x="2431" y="4104"/>
                      <a:pt x="2500" y="4073"/>
                      <a:pt x="2549" y="3996"/>
                    </a:cubicBezTo>
                    <a:cubicBezTo>
                      <a:pt x="2644" y="3829"/>
                      <a:pt x="2787" y="3686"/>
                      <a:pt x="2930" y="3567"/>
                    </a:cubicBezTo>
                    <a:cubicBezTo>
                      <a:pt x="3192" y="3353"/>
                      <a:pt x="3502" y="3210"/>
                      <a:pt x="3835" y="3162"/>
                    </a:cubicBezTo>
                    <a:lnTo>
                      <a:pt x="4669" y="4615"/>
                    </a:lnTo>
                    <a:cubicBezTo>
                      <a:pt x="4716" y="4686"/>
                      <a:pt x="4794" y="4722"/>
                      <a:pt x="4871" y="4722"/>
                    </a:cubicBezTo>
                    <a:cubicBezTo>
                      <a:pt x="4948" y="4722"/>
                      <a:pt x="5026" y="4686"/>
                      <a:pt x="5073" y="4615"/>
                    </a:cubicBezTo>
                    <a:lnTo>
                      <a:pt x="5907" y="3162"/>
                    </a:lnTo>
                    <a:cubicBezTo>
                      <a:pt x="6669" y="3281"/>
                      <a:pt x="7264" y="3853"/>
                      <a:pt x="7431" y="4615"/>
                    </a:cubicBezTo>
                    <a:lnTo>
                      <a:pt x="7502" y="4877"/>
                    </a:lnTo>
                    <a:cubicBezTo>
                      <a:pt x="7669" y="5734"/>
                      <a:pt x="8217" y="6449"/>
                      <a:pt x="8979" y="6877"/>
                    </a:cubicBezTo>
                    <a:cubicBezTo>
                      <a:pt x="9241" y="6996"/>
                      <a:pt x="9217" y="7377"/>
                      <a:pt x="8955" y="7473"/>
                    </a:cubicBezTo>
                    <a:cubicBezTo>
                      <a:pt x="8916" y="7483"/>
                      <a:pt x="8876" y="7488"/>
                      <a:pt x="8837" y="7488"/>
                    </a:cubicBezTo>
                    <a:cubicBezTo>
                      <a:pt x="8781" y="7488"/>
                      <a:pt x="8725" y="7477"/>
                      <a:pt x="8669" y="7449"/>
                    </a:cubicBezTo>
                    <a:cubicBezTo>
                      <a:pt x="8479" y="7330"/>
                      <a:pt x="8265" y="7211"/>
                      <a:pt x="8074" y="7044"/>
                    </a:cubicBezTo>
                    <a:cubicBezTo>
                      <a:pt x="7955" y="6949"/>
                      <a:pt x="7812" y="6806"/>
                      <a:pt x="7693" y="6687"/>
                    </a:cubicBezTo>
                    <a:cubicBezTo>
                      <a:pt x="7288" y="6211"/>
                      <a:pt x="7002" y="5639"/>
                      <a:pt x="6859" y="5044"/>
                    </a:cubicBezTo>
                    <a:lnTo>
                      <a:pt x="6788" y="4758"/>
                    </a:lnTo>
                    <a:cubicBezTo>
                      <a:pt x="6777" y="4627"/>
                      <a:pt x="6676" y="4566"/>
                      <a:pt x="6572" y="4566"/>
                    </a:cubicBezTo>
                    <a:cubicBezTo>
                      <a:pt x="6449" y="4566"/>
                      <a:pt x="6323" y="4651"/>
                      <a:pt x="6336" y="4806"/>
                    </a:cubicBezTo>
                    <a:lnTo>
                      <a:pt x="6336" y="7163"/>
                    </a:lnTo>
                    <a:lnTo>
                      <a:pt x="4859" y="7830"/>
                    </a:lnTo>
                    <a:lnTo>
                      <a:pt x="3359" y="7163"/>
                    </a:lnTo>
                    <a:lnTo>
                      <a:pt x="3359" y="4806"/>
                    </a:lnTo>
                    <a:cubicBezTo>
                      <a:pt x="3359" y="4653"/>
                      <a:pt x="3251" y="4575"/>
                      <a:pt x="3139" y="4575"/>
                    </a:cubicBezTo>
                    <a:cubicBezTo>
                      <a:pt x="3041" y="4575"/>
                      <a:pt x="2940" y="4635"/>
                      <a:pt x="2906" y="4758"/>
                    </a:cubicBezTo>
                    <a:lnTo>
                      <a:pt x="2859" y="5044"/>
                    </a:lnTo>
                    <a:cubicBezTo>
                      <a:pt x="2716" y="5639"/>
                      <a:pt x="2430" y="6211"/>
                      <a:pt x="2001" y="6687"/>
                    </a:cubicBezTo>
                    <a:cubicBezTo>
                      <a:pt x="1716" y="6996"/>
                      <a:pt x="1382" y="7258"/>
                      <a:pt x="1025" y="7449"/>
                    </a:cubicBezTo>
                    <a:cubicBezTo>
                      <a:pt x="969" y="7477"/>
                      <a:pt x="913" y="7488"/>
                      <a:pt x="858" y="7488"/>
                    </a:cubicBezTo>
                    <a:cubicBezTo>
                      <a:pt x="818" y="7488"/>
                      <a:pt x="779" y="7483"/>
                      <a:pt x="739" y="7473"/>
                    </a:cubicBezTo>
                    <a:cubicBezTo>
                      <a:pt x="668" y="7449"/>
                      <a:pt x="596" y="7377"/>
                      <a:pt x="549" y="7282"/>
                    </a:cubicBezTo>
                    <a:cubicBezTo>
                      <a:pt x="501" y="7116"/>
                      <a:pt x="572" y="6949"/>
                      <a:pt x="715" y="6877"/>
                    </a:cubicBezTo>
                    <a:cubicBezTo>
                      <a:pt x="1144" y="6663"/>
                      <a:pt x="1501" y="6330"/>
                      <a:pt x="1763" y="5925"/>
                    </a:cubicBezTo>
                    <a:cubicBezTo>
                      <a:pt x="1867" y="5752"/>
                      <a:pt x="1720" y="5579"/>
                      <a:pt x="1559" y="5579"/>
                    </a:cubicBezTo>
                    <a:cubicBezTo>
                      <a:pt x="1498" y="5579"/>
                      <a:pt x="1434" y="5604"/>
                      <a:pt x="1382" y="5663"/>
                    </a:cubicBezTo>
                    <a:cubicBezTo>
                      <a:pt x="1168" y="5996"/>
                      <a:pt x="858" y="6282"/>
                      <a:pt x="501" y="6473"/>
                    </a:cubicBezTo>
                    <a:cubicBezTo>
                      <a:pt x="168" y="6663"/>
                      <a:pt x="1" y="7068"/>
                      <a:pt x="120" y="7425"/>
                    </a:cubicBezTo>
                    <a:cubicBezTo>
                      <a:pt x="191" y="7639"/>
                      <a:pt x="358" y="7830"/>
                      <a:pt x="572" y="7901"/>
                    </a:cubicBezTo>
                    <a:cubicBezTo>
                      <a:pt x="668" y="7949"/>
                      <a:pt x="763" y="7949"/>
                      <a:pt x="882" y="7949"/>
                    </a:cubicBezTo>
                    <a:cubicBezTo>
                      <a:pt x="1001" y="7949"/>
                      <a:pt x="1144" y="7925"/>
                      <a:pt x="1239" y="7878"/>
                    </a:cubicBezTo>
                    <a:cubicBezTo>
                      <a:pt x="1239" y="8330"/>
                      <a:pt x="1549" y="8735"/>
                      <a:pt x="2001" y="8902"/>
                    </a:cubicBezTo>
                    <a:lnTo>
                      <a:pt x="2549" y="9068"/>
                    </a:lnTo>
                    <a:cubicBezTo>
                      <a:pt x="2239" y="9640"/>
                      <a:pt x="2644" y="10330"/>
                      <a:pt x="3287" y="10330"/>
                    </a:cubicBezTo>
                    <a:cubicBezTo>
                      <a:pt x="3383" y="10330"/>
                      <a:pt x="3478" y="10307"/>
                      <a:pt x="3573" y="10283"/>
                    </a:cubicBezTo>
                    <a:lnTo>
                      <a:pt x="4859" y="9854"/>
                    </a:lnTo>
                    <a:lnTo>
                      <a:pt x="6145" y="10283"/>
                    </a:lnTo>
                    <a:cubicBezTo>
                      <a:pt x="6233" y="10312"/>
                      <a:pt x="6323" y="10326"/>
                      <a:pt x="6411" y="10326"/>
                    </a:cubicBezTo>
                    <a:cubicBezTo>
                      <a:pt x="6823" y="10326"/>
                      <a:pt x="7205" y="10024"/>
                      <a:pt x="7264" y="9592"/>
                    </a:cubicBezTo>
                    <a:cubicBezTo>
                      <a:pt x="7288" y="9402"/>
                      <a:pt x="7241" y="9235"/>
                      <a:pt x="7169" y="9068"/>
                    </a:cubicBezTo>
                    <a:lnTo>
                      <a:pt x="7717" y="8902"/>
                    </a:lnTo>
                    <a:cubicBezTo>
                      <a:pt x="8026" y="8783"/>
                      <a:pt x="8265" y="8544"/>
                      <a:pt x="8384" y="8235"/>
                    </a:cubicBezTo>
                    <a:cubicBezTo>
                      <a:pt x="8431" y="8116"/>
                      <a:pt x="8455" y="7997"/>
                      <a:pt x="8455" y="7854"/>
                    </a:cubicBezTo>
                    <a:cubicBezTo>
                      <a:pt x="8574" y="7925"/>
                      <a:pt x="8693" y="7949"/>
                      <a:pt x="8836" y="7949"/>
                    </a:cubicBezTo>
                    <a:cubicBezTo>
                      <a:pt x="8931" y="7949"/>
                      <a:pt x="9027" y="7925"/>
                      <a:pt x="9122" y="7901"/>
                    </a:cubicBezTo>
                    <a:cubicBezTo>
                      <a:pt x="9741" y="7639"/>
                      <a:pt x="9789" y="6782"/>
                      <a:pt x="9217" y="6473"/>
                    </a:cubicBezTo>
                    <a:cubicBezTo>
                      <a:pt x="8550" y="6115"/>
                      <a:pt x="8098" y="5496"/>
                      <a:pt x="7931" y="4782"/>
                    </a:cubicBezTo>
                    <a:lnTo>
                      <a:pt x="7884" y="4520"/>
                    </a:lnTo>
                    <a:cubicBezTo>
                      <a:pt x="7669" y="3543"/>
                      <a:pt x="6883" y="2829"/>
                      <a:pt x="5907" y="2710"/>
                    </a:cubicBezTo>
                    <a:cubicBezTo>
                      <a:pt x="6145" y="2448"/>
                      <a:pt x="6288" y="2091"/>
                      <a:pt x="6288" y="1710"/>
                    </a:cubicBezTo>
                    <a:lnTo>
                      <a:pt x="6288" y="1376"/>
                    </a:lnTo>
                    <a:cubicBezTo>
                      <a:pt x="6252" y="459"/>
                      <a:pt x="5556" y="1"/>
                      <a:pt x="4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5552519" y="4177541"/>
                <a:ext cx="93777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3" extrusionOk="0">
                    <a:moveTo>
                      <a:pt x="1365" y="464"/>
                    </a:moveTo>
                    <a:cubicBezTo>
                      <a:pt x="1489" y="464"/>
                      <a:pt x="1614" y="512"/>
                      <a:pt x="1715" y="620"/>
                    </a:cubicBezTo>
                    <a:cubicBezTo>
                      <a:pt x="2024" y="929"/>
                      <a:pt x="1810" y="1477"/>
                      <a:pt x="1358" y="1477"/>
                    </a:cubicBezTo>
                    <a:cubicBezTo>
                      <a:pt x="1072" y="1477"/>
                      <a:pt x="858" y="1263"/>
                      <a:pt x="858" y="977"/>
                    </a:cubicBezTo>
                    <a:cubicBezTo>
                      <a:pt x="858" y="671"/>
                      <a:pt x="1107" y="464"/>
                      <a:pt x="1365" y="464"/>
                    </a:cubicBezTo>
                    <a:close/>
                    <a:moveTo>
                      <a:pt x="1358" y="1"/>
                    </a:moveTo>
                    <a:cubicBezTo>
                      <a:pt x="215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2"/>
                      <a:pt x="1358" y="3382"/>
                    </a:cubicBezTo>
                    <a:cubicBezTo>
                      <a:pt x="1477" y="3382"/>
                      <a:pt x="1596" y="3287"/>
                      <a:pt x="1596" y="3144"/>
                    </a:cubicBezTo>
                    <a:lnTo>
                      <a:pt x="1596" y="1930"/>
                    </a:lnTo>
                    <a:cubicBezTo>
                      <a:pt x="2715" y="1644"/>
                      <a:pt x="2501" y="1"/>
                      <a:pt x="1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5621574" y="4052551"/>
                <a:ext cx="92948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83" extrusionOk="0">
                    <a:moveTo>
                      <a:pt x="1334" y="477"/>
                    </a:moveTo>
                    <a:cubicBezTo>
                      <a:pt x="1811" y="477"/>
                      <a:pt x="2025" y="1025"/>
                      <a:pt x="1715" y="1335"/>
                    </a:cubicBezTo>
                    <a:cubicBezTo>
                      <a:pt x="1607" y="1435"/>
                      <a:pt x="1477" y="1480"/>
                      <a:pt x="1350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692"/>
                      <a:pt x="1072" y="477"/>
                      <a:pt x="1334" y="477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1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3"/>
                      <a:pt x="1334" y="3383"/>
                    </a:cubicBezTo>
                    <a:cubicBezTo>
                      <a:pt x="1477" y="3383"/>
                      <a:pt x="1572" y="3287"/>
                      <a:pt x="1572" y="3144"/>
                    </a:cubicBezTo>
                    <a:lnTo>
                      <a:pt x="1572" y="1930"/>
                    </a:lnTo>
                    <a:cubicBezTo>
                      <a:pt x="2692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5898692" y="4177368"/>
                <a:ext cx="76478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382" extrusionOk="0">
                    <a:moveTo>
                      <a:pt x="1231" y="469"/>
                    </a:moveTo>
                    <a:cubicBezTo>
                      <a:pt x="1489" y="469"/>
                      <a:pt x="1739" y="676"/>
                      <a:pt x="1739" y="982"/>
                    </a:cubicBezTo>
                    <a:cubicBezTo>
                      <a:pt x="1739" y="1268"/>
                      <a:pt x="1524" y="1482"/>
                      <a:pt x="1238" y="1482"/>
                    </a:cubicBezTo>
                    <a:cubicBezTo>
                      <a:pt x="786" y="1482"/>
                      <a:pt x="548" y="934"/>
                      <a:pt x="881" y="625"/>
                    </a:cubicBezTo>
                    <a:cubicBezTo>
                      <a:pt x="982" y="517"/>
                      <a:pt x="1107" y="469"/>
                      <a:pt x="1231" y="469"/>
                    </a:cubicBezTo>
                    <a:close/>
                    <a:moveTo>
                      <a:pt x="1234" y="0"/>
                    </a:moveTo>
                    <a:cubicBezTo>
                      <a:pt x="1030" y="0"/>
                      <a:pt x="823" y="68"/>
                      <a:pt x="643" y="220"/>
                    </a:cubicBezTo>
                    <a:cubicBezTo>
                      <a:pt x="0" y="720"/>
                      <a:pt x="214" y="1744"/>
                      <a:pt x="1024" y="1935"/>
                    </a:cubicBezTo>
                    <a:lnTo>
                      <a:pt x="1024" y="3149"/>
                    </a:lnTo>
                    <a:cubicBezTo>
                      <a:pt x="1024" y="3304"/>
                      <a:pt x="1137" y="3381"/>
                      <a:pt x="1250" y="3381"/>
                    </a:cubicBezTo>
                    <a:cubicBezTo>
                      <a:pt x="1364" y="3381"/>
                      <a:pt x="1477" y="3304"/>
                      <a:pt x="1477" y="3149"/>
                    </a:cubicBezTo>
                    <a:lnTo>
                      <a:pt x="1477" y="1935"/>
                    </a:lnTo>
                    <a:cubicBezTo>
                      <a:pt x="1905" y="1816"/>
                      <a:pt x="2215" y="1435"/>
                      <a:pt x="2215" y="982"/>
                    </a:cubicBezTo>
                    <a:cubicBezTo>
                      <a:pt x="2215" y="407"/>
                      <a:pt x="1735" y="0"/>
                      <a:pt x="1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826322" y="4052551"/>
                <a:ext cx="92948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77" extrusionOk="0">
                    <a:moveTo>
                      <a:pt x="1298" y="476"/>
                    </a:moveTo>
                    <a:cubicBezTo>
                      <a:pt x="1310" y="476"/>
                      <a:pt x="1322" y="476"/>
                      <a:pt x="1334" y="477"/>
                    </a:cubicBezTo>
                    <a:cubicBezTo>
                      <a:pt x="1787" y="477"/>
                      <a:pt x="2025" y="1025"/>
                      <a:pt x="1691" y="1335"/>
                    </a:cubicBezTo>
                    <a:cubicBezTo>
                      <a:pt x="1591" y="1435"/>
                      <a:pt x="1466" y="1480"/>
                      <a:pt x="1342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705"/>
                      <a:pt x="1051" y="476"/>
                      <a:pt x="1298" y="476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99"/>
                      <a:pt x="1233" y="3377"/>
                      <a:pt x="1346" y="3377"/>
                    </a:cubicBezTo>
                    <a:cubicBezTo>
                      <a:pt x="1459" y="3377"/>
                      <a:pt x="1572" y="3299"/>
                      <a:pt x="1572" y="3144"/>
                    </a:cubicBezTo>
                    <a:lnTo>
                      <a:pt x="1572" y="1930"/>
                    </a:lnTo>
                    <a:cubicBezTo>
                      <a:pt x="2691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663525" y="4264722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67" y="0"/>
                      <a:pt x="119" y="24"/>
                      <a:pt x="72" y="48"/>
                    </a:cubicBezTo>
                    <a:cubicBezTo>
                      <a:pt x="24" y="95"/>
                      <a:pt x="0" y="167"/>
                      <a:pt x="0" y="214"/>
                    </a:cubicBezTo>
                    <a:cubicBezTo>
                      <a:pt x="0" y="357"/>
                      <a:pt x="119" y="452"/>
                      <a:pt x="238" y="452"/>
                    </a:cubicBezTo>
                    <a:cubicBezTo>
                      <a:pt x="357" y="452"/>
                      <a:pt x="476" y="357"/>
                      <a:pt x="476" y="214"/>
                    </a:cubicBezTo>
                    <a:cubicBezTo>
                      <a:pt x="476" y="95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E69969F-4B9F-A53B-5419-4BDDE9A88C80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1"/>
          <p:cNvSpPr/>
          <p:nvPr/>
        </p:nvSpPr>
        <p:spPr>
          <a:xfrm>
            <a:off x="5899525" y="4044750"/>
            <a:ext cx="2399400" cy="34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FEELS</a:t>
            </a:r>
            <a:endParaRPr/>
          </a:p>
        </p:txBody>
      </p:sp>
      <p:sp>
        <p:nvSpPr>
          <p:cNvPr id="1296" name="Google Shape;1296;p51"/>
          <p:cNvSpPr/>
          <p:nvPr/>
        </p:nvSpPr>
        <p:spPr>
          <a:xfrm>
            <a:off x="845075" y="4042950"/>
            <a:ext cx="2399400" cy="34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THINKS</a:t>
            </a:r>
            <a:endParaRPr/>
          </a:p>
        </p:txBody>
      </p:sp>
      <p:sp>
        <p:nvSpPr>
          <p:cNvPr id="1297" name="Google Shape;1297;p51"/>
          <p:cNvSpPr/>
          <p:nvPr/>
        </p:nvSpPr>
        <p:spPr>
          <a:xfrm>
            <a:off x="845075" y="1419900"/>
            <a:ext cx="2399400" cy="34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DOES</a:t>
            </a:r>
            <a:endParaRPr/>
          </a:p>
        </p:txBody>
      </p:sp>
      <p:sp>
        <p:nvSpPr>
          <p:cNvPr id="1298" name="Google Shape;1298;p51"/>
          <p:cNvSpPr/>
          <p:nvPr/>
        </p:nvSpPr>
        <p:spPr>
          <a:xfrm>
            <a:off x="5899525" y="1425825"/>
            <a:ext cx="2399400" cy="34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SAYS</a:t>
            </a:r>
            <a:endParaRPr/>
          </a:p>
        </p:txBody>
      </p:sp>
      <p:sp>
        <p:nvSpPr>
          <p:cNvPr id="1299" name="Google Shape;1299;p51"/>
          <p:cNvSpPr/>
          <p:nvPr/>
        </p:nvSpPr>
        <p:spPr>
          <a:xfrm rot="-373194">
            <a:off x="3752668" y="2567234"/>
            <a:ext cx="1790253" cy="887402"/>
          </a:xfrm>
          <a:custGeom>
            <a:avLst/>
            <a:gdLst/>
            <a:ahLst/>
            <a:cxnLst/>
            <a:rect l="l" t="t" r="r" b="b"/>
            <a:pathLst>
              <a:path w="23313" h="12043" extrusionOk="0">
                <a:moveTo>
                  <a:pt x="1" y="1"/>
                </a:moveTo>
                <a:lnTo>
                  <a:pt x="1" y="12042"/>
                </a:lnTo>
                <a:lnTo>
                  <a:pt x="23312" y="12042"/>
                </a:lnTo>
                <a:lnTo>
                  <a:pt x="233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85738" dist="76200" dir="51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1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EMPATHY MAP</a:t>
            </a:r>
            <a:endParaRPr dirty="0"/>
          </a:p>
        </p:txBody>
      </p:sp>
      <p:sp>
        <p:nvSpPr>
          <p:cNvPr id="1301" name="Google Shape;1301;p51"/>
          <p:cNvSpPr txBox="1"/>
          <p:nvPr/>
        </p:nvSpPr>
        <p:spPr>
          <a:xfrm>
            <a:off x="842996" y="2864438"/>
            <a:ext cx="2349039" cy="117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Không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biết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ứng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dụng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có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hiệu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quả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giúp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mình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gửi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được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xe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nhanh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chóng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không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Ứng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dụng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này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có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phải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hay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cập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nhật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không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?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1302" name="Google Shape;1302;p51"/>
          <p:cNvSpPr txBox="1"/>
          <p:nvPr/>
        </p:nvSpPr>
        <p:spPr>
          <a:xfrm>
            <a:off x="845026" y="1664473"/>
            <a:ext cx="2347010" cy="128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Ứng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dụng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quản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lý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chỗ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gửi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xe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sẽ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giúp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cho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hàng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giải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quyết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được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việc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gửi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xe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nhanh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chóng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và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biết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được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chỗ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gửi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xe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nào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còn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trống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1303" name="Google Shape;1303;p51"/>
          <p:cNvSpPr txBox="1"/>
          <p:nvPr/>
        </p:nvSpPr>
        <p:spPr>
          <a:xfrm>
            <a:off x="5951610" y="1664473"/>
            <a:ext cx="2304390" cy="119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K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hách hàng đều cảm thấy khó chịu khi gửi xe quá lâu và đều lựa chọn chỗ gửi xe an toàn và hiện đại nhất để gửi xe.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4" name="Google Shape;1304;p51"/>
          <p:cNvSpPr txBox="1"/>
          <p:nvPr/>
        </p:nvSpPr>
        <p:spPr>
          <a:xfrm>
            <a:off x="5926419" y="2797515"/>
            <a:ext cx="2356475" cy="117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ảm thấy khó chịu khi gửi xe quá lâu không?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Cảm thấy bực bội khi đến chỗ gửi xe nhận được thông báo hết chỗ không?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1305" name="Google Shape;1305;p51"/>
          <p:cNvSpPr txBox="1"/>
          <p:nvPr/>
        </p:nvSpPr>
        <p:spPr>
          <a:xfrm rot="-397518">
            <a:off x="3719501" y="2757334"/>
            <a:ext cx="1817538" cy="52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CLIENT</a:t>
            </a:r>
            <a:endParaRPr sz="1600" dirty="0">
              <a:solidFill>
                <a:schemeClr val="dk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grpSp>
        <p:nvGrpSpPr>
          <p:cNvPr id="1306" name="Google Shape;1306;p51"/>
          <p:cNvGrpSpPr/>
          <p:nvPr/>
        </p:nvGrpSpPr>
        <p:grpSpPr>
          <a:xfrm rot="-743189">
            <a:off x="133392" y="2848609"/>
            <a:ext cx="602385" cy="584683"/>
            <a:chOff x="637838" y="3056100"/>
            <a:chExt cx="602399" cy="584697"/>
          </a:xfrm>
        </p:grpSpPr>
        <p:sp>
          <p:nvSpPr>
            <p:cNvPr id="1307" name="Google Shape;1307;p51"/>
            <p:cNvSpPr/>
            <p:nvPr/>
          </p:nvSpPr>
          <p:spPr>
            <a:xfrm>
              <a:off x="637838" y="3056100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8" name="Google Shape;1308;p51"/>
            <p:cNvGrpSpPr/>
            <p:nvPr/>
          </p:nvGrpSpPr>
          <p:grpSpPr>
            <a:xfrm>
              <a:off x="807790" y="3237097"/>
              <a:ext cx="255465" cy="235456"/>
              <a:chOff x="7169062" y="2041331"/>
              <a:chExt cx="409531" cy="377455"/>
            </a:xfrm>
          </p:grpSpPr>
          <p:sp>
            <p:nvSpPr>
              <p:cNvPr id="1309" name="Google Shape;1309;p51"/>
              <p:cNvSpPr/>
              <p:nvPr/>
            </p:nvSpPr>
            <p:spPr>
              <a:xfrm>
                <a:off x="7169062" y="2041331"/>
                <a:ext cx="409531" cy="377455"/>
              </a:xfrm>
              <a:custGeom>
                <a:avLst/>
                <a:gdLst/>
                <a:ahLst/>
                <a:cxnLst/>
                <a:rect l="l" t="t" r="r" b="b"/>
                <a:pathLst>
                  <a:path w="11861" h="10932" extrusionOk="0">
                    <a:moveTo>
                      <a:pt x="11408" y="453"/>
                    </a:moveTo>
                    <a:lnTo>
                      <a:pt x="11408" y="9217"/>
                    </a:lnTo>
                    <a:lnTo>
                      <a:pt x="6168" y="9217"/>
                    </a:lnTo>
                    <a:lnTo>
                      <a:pt x="6168" y="8193"/>
                    </a:lnTo>
                    <a:lnTo>
                      <a:pt x="6383" y="8193"/>
                    </a:lnTo>
                    <a:cubicBezTo>
                      <a:pt x="6502" y="8193"/>
                      <a:pt x="6621" y="8097"/>
                      <a:pt x="6621" y="7978"/>
                    </a:cubicBezTo>
                    <a:cubicBezTo>
                      <a:pt x="6621" y="7835"/>
                      <a:pt x="6502" y="7740"/>
                      <a:pt x="6383" y="7740"/>
                    </a:cubicBezTo>
                    <a:lnTo>
                      <a:pt x="6168" y="7740"/>
                    </a:lnTo>
                    <a:lnTo>
                      <a:pt x="6168" y="6716"/>
                    </a:lnTo>
                    <a:lnTo>
                      <a:pt x="6383" y="6716"/>
                    </a:lnTo>
                    <a:cubicBezTo>
                      <a:pt x="6685" y="6716"/>
                      <a:pt x="6692" y="6263"/>
                      <a:pt x="6405" y="6263"/>
                    </a:cubicBezTo>
                    <a:cubicBezTo>
                      <a:pt x="6398" y="6263"/>
                      <a:pt x="6390" y="6263"/>
                      <a:pt x="6383" y="6264"/>
                    </a:cubicBezTo>
                    <a:lnTo>
                      <a:pt x="6168" y="6264"/>
                    </a:lnTo>
                    <a:lnTo>
                      <a:pt x="6168" y="5240"/>
                    </a:lnTo>
                    <a:lnTo>
                      <a:pt x="6383" y="5240"/>
                    </a:lnTo>
                    <a:cubicBezTo>
                      <a:pt x="6692" y="5240"/>
                      <a:pt x="6692" y="4763"/>
                      <a:pt x="6383" y="4763"/>
                    </a:cubicBezTo>
                    <a:lnTo>
                      <a:pt x="6168" y="4763"/>
                    </a:lnTo>
                    <a:lnTo>
                      <a:pt x="6168" y="3763"/>
                    </a:lnTo>
                    <a:lnTo>
                      <a:pt x="6383" y="3763"/>
                    </a:lnTo>
                    <a:cubicBezTo>
                      <a:pt x="6692" y="3763"/>
                      <a:pt x="6692" y="3287"/>
                      <a:pt x="6383" y="3287"/>
                    </a:cubicBezTo>
                    <a:lnTo>
                      <a:pt x="6168" y="3287"/>
                    </a:lnTo>
                    <a:lnTo>
                      <a:pt x="6168" y="2263"/>
                    </a:lnTo>
                    <a:lnTo>
                      <a:pt x="6383" y="2263"/>
                    </a:lnTo>
                    <a:cubicBezTo>
                      <a:pt x="6692" y="2263"/>
                      <a:pt x="6692" y="1810"/>
                      <a:pt x="6383" y="1810"/>
                    </a:cubicBezTo>
                    <a:lnTo>
                      <a:pt x="6168" y="1810"/>
                    </a:lnTo>
                    <a:lnTo>
                      <a:pt x="6168" y="453"/>
                    </a:lnTo>
                    <a:close/>
                    <a:moveTo>
                      <a:pt x="5692" y="9693"/>
                    </a:moveTo>
                    <a:lnTo>
                      <a:pt x="5692" y="10479"/>
                    </a:lnTo>
                    <a:lnTo>
                      <a:pt x="477" y="10479"/>
                    </a:lnTo>
                    <a:lnTo>
                      <a:pt x="477" y="9693"/>
                    </a:lnTo>
                    <a:close/>
                    <a:moveTo>
                      <a:pt x="11408" y="9669"/>
                    </a:moveTo>
                    <a:lnTo>
                      <a:pt x="11408" y="10479"/>
                    </a:lnTo>
                    <a:lnTo>
                      <a:pt x="6168" y="10479"/>
                    </a:lnTo>
                    <a:lnTo>
                      <a:pt x="6168" y="9669"/>
                    </a:lnTo>
                    <a:close/>
                    <a:moveTo>
                      <a:pt x="239" y="0"/>
                    </a:moveTo>
                    <a:cubicBezTo>
                      <a:pt x="96" y="0"/>
                      <a:pt x="1" y="96"/>
                      <a:pt x="1" y="239"/>
                    </a:cubicBezTo>
                    <a:lnTo>
                      <a:pt x="1" y="10693"/>
                    </a:lnTo>
                    <a:cubicBezTo>
                      <a:pt x="1" y="10836"/>
                      <a:pt x="96" y="10931"/>
                      <a:pt x="239" y="10931"/>
                    </a:cubicBezTo>
                    <a:lnTo>
                      <a:pt x="11622" y="10931"/>
                    </a:lnTo>
                    <a:cubicBezTo>
                      <a:pt x="11741" y="10931"/>
                      <a:pt x="11860" y="10836"/>
                      <a:pt x="11860" y="10693"/>
                    </a:cubicBezTo>
                    <a:lnTo>
                      <a:pt x="11860" y="239"/>
                    </a:lnTo>
                    <a:cubicBezTo>
                      <a:pt x="11860" y="96"/>
                      <a:pt x="11741" y="0"/>
                      <a:pt x="11622" y="0"/>
                    </a:cubicBezTo>
                    <a:lnTo>
                      <a:pt x="4120" y="0"/>
                    </a:lnTo>
                    <a:cubicBezTo>
                      <a:pt x="4001" y="0"/>
                      <a:pt x="3882" y="96"/>
                      <a:pt x="3882" y="239"/>
                    </a:cubicBezTo>
                    <a:cubicBezTo>
                      <a:pt x="3882" y="358"/>
                      <a:pt x="4001" y="453"/>
                      <a:pt x="4120" y="453"/>
                    </a:cubicBezTo>
                    <a:lnTo>
                      <a:pt x="5692" y="453"/>
                    </a:lnTo>
                    <a:lnTo>
                      <a:pt x="5692" y="1810"/>
                    </a:lnTo>
                    <a:lnTo>
                      <a:pt x="5478" y="1810"/>
                    </a:lnTo>
                    <a:cubicBezTo>
                      <a:pt x="5168" y="1810"/>
                      <a:pt x="5168" y="2263"/>
                      <a:pt x="5478" y="2263"/>
                    </a:cubicBezTo>
                    <a:lnTo>
                      <a:pt x="5692" y="2263"/>
                    </a:lnTo>
                    <a:lnTo>
                      <a:pt x="5692" y="3287"/>
                    </a:lnTo>
                    <a:lnTo>
                      <a:pt x="5478" y="3287"/>
                    </a:lnTo>
                    <a:cubicBezTo>
                      <a:pt x="5176" y="3287"/>
                      <a:pt x="5168" y="3740"/>
                      <a:pt x="5456" y="3740"/>
                    </a:cubicBezTo>
                    <a:cubicBezTo>
                      <a:pt x="5463" y="3740"/>
                      <a:pt x="5470" y="3740"/>
                      <a:pt x="5478" y="3739"/>
                    </a:cubicBezTo>
                    <a:lnTo>
                      <a:pt x="5692" y="3739"/>
                    </a:lnTo>
                    <a:lnTo>
                      <a:pt x="5692" y="4763"/>
                    </a:lnTo>
                    <a:lnTo>
                      <a:pt x="5478" y="4763"/>
                    </a:lnTo>
                    <a:cubicBezTo>
                      <a:pt x="5168" y="4763"/>
                      <a:pt x="5168" y="5240"/>
                      <a:pt x="5478" y="5240"/>
                    </a:cubicBezTo>
                    <a:lnTo>
                      <a:pt x="5692" y="5240"/>
                    </a:lnTo>
                    <a:lnTo>
                      <a:pt x="5692" y="6264"/>
                    </a:lnTo>
                    <a:lnTo>
                      <a:pt x="5478" y="6264"/>
                    </a:lnTo>
                    <a:cubicBezTo>
                      <a:pt x="5168" y="6264"/>
                      <a:pt x="5168" y="6716"/>
                      <a:pt x="5478" y="6716"/>
                    </a:cubicBezTo>
                    <a:lnTo>
                      <a:pt x="5692" y="6716"/>
                    </a:lnTo>
                    <a:lnTo>
                      <a:pt x="5692" y="7740"/>
                    </a:lnTo>
                    <a:lnTo>
                      <a:pt x="5478" y="7740"/>
                    </a:lnTo>
                    <a:cubicBezTo>
                      <a:pt x="5335" y="7740"/>
                      <a:pt x="5240" y="7835"/>
                      <a:pt x="5240" y="7978"/>
                    </a:cubicBezTo>
                    <a:cubicBezTo>
                      <a:pt x="5240" y="8097"/>
                      <a:pt x="5335" y="8193"/>
                      <a:pt x="5478" y="8193"/>
                    </a:cubicBezTo>
                    <a:lnTo>
                      <a:pt x="5692" y="8193"/>
                    </a:lnTo>
                    <a:lnTo>
                      <a:pt x="5692" y="9217"/>
                    </a:lnTo>
                    <a:lnTo>
                      <a:pt x="477" y="9217"/>
                    </a:lnTo>
                    <a:lnTo>
                      <a:pt x="477" y="453"/>
                    </a:lnTo>
                    <a:lnTo>
                      <a:pt x="2049" y="453"/>
                    </a:lnTo>
                    <a:cubicBezTo>
                      <a:pt x="2168" y="453"/>
                      <a:pt x="2263" y="358"/>
                      <a:pt x="2263" y="239"/>
                    </a:cubicBezTo>
                    <a:cubicBezTo>
                      <a:pt x="2263" y="96"/>
                      <a:pt x="2168" y="0"/>
                      <a:pt x="2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1"/>
              <p:cNvSpPr/>
              <p:nvPr/>
            </p:nvSpPr>
            <p:spPr>
              <a:xfrm>
                <a:off x="7483988" y="2094779"/>
                <a:ext cx="62529" cy="157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56" extrusionOk="0">
                    <a:moveTo>
                      <a:pt x="239" y="0"/>
                    </a:moveTo>
                    <a:cubicBezTo>
                      <a:pt x="96" y="0"/>
                      <a:pt x="0" y="96"/>
                      <a:pt x="0" y="238"/>
                    </a:cubicBezTo>
                    <a:cubicBezTo>
                      <a:pt x="0" y="347"/>
                      <a:pt x="80" y="456"/>
                      <a:pt x="202" y="456"/>
                    </a:cubicBezTo>
                    <a:cubicBezTo>
                      <a:pt x="214" y="456"/>
                      <a:pt x="226" y="455"/>
                      <a:pt x="239" y="453"/>
                    </a:cubicBezTo>
                    <a:lnTo>
                      <a:pt x="1572" y="453"/>
                    </a:lnTo>
                    <a:cubicBezTo>
                      <a:pt x="1585" y="455"/>
                      <a:pt x="1597" y="456"/>
                      <a:pt x="1608" y="456"/>
                    </a:cubicBezTo>
                    <a:cubicBezTo>
                      <a:pt x="1731" y="456"/>
                      <a:pt x="1810" y="347"/>
                      <a:pt x="1810" y="238"/>
                    </a:cubicBezTo>
                    <a:cubicBezTo>
                      <a:pt x="1810" y="96"/>
                      <a:pt x="1715" y="0"/>
                      <a:pt x="1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1"/>
              <p:cNvSpPr/>
              <p:nvPr/>
            </p:nvSpPr>
            <p:spPr>
              <a:xfrm>
                <a:off x="7481536" y="2165492"/>
                <a:ext cx="67432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453" extrusionOk="0">
                    <a:moveTo>
                      <a:pt x="310" y="0"/>
                    </a:moveTo>
                    <a:cubicBezTo>
                      <a:pt x="0" y="0"/>
                      <a:pt x="0" y="453"/>
                      <a:pt x="310" y="453"/>
                    </a:cubicBezTo>
                    <a:lnTo>
                      <a:pt x="1643" y="453"/>
                    </a:lnTo>
                    <a:cubicBezTo>
                      <a:pt x="1953" y="453"/>
                      <a:pt x="1953" y="0"/>
                      <a:pt x="16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1"/>
              <p:cNvSpPr/>
              <p:nvPr/>
            </p:nvSpPr>
            <p:spPr>
              <a:xfrm>
                <a:off x="7483988" y="2235375"/>
                <a:ext cx="62529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77" extrusionOk="0">
                    <a:moveTo>
                      <a:pt x="239" y="1"/>
                    </a:moveTo>
                    <a:cubicBezTo>
                      <a:pt x="96" y="1"/>
                      <a:pt x="0" y="120"/>
                      <a:pt x="0" y="239"/>
                    </a:cubicBezTo>
                    <a:cubicBezTo>
                      <a:pt x="0" y="358"/>
                      <a:pt x="96" y="477"/>
                      <a:pt x="239" y="477"/>
                    </a:cubicBezTo>
                    <a:lnTo>
                      <a:pt x="1572" y="477"/>
                    </a:lnTo>
                    <a:cubicBezTo>
                      <a:pt x="1715" y="477"/>
                      <a:pt x="1810" y="358"/>
                      <a:pt x="1810" y="239"/>
                    </a:cubicBezTo>
                    <a:cubicBezTo>
                      <a:pt x="1810" y="120"/>
                      <a:pt x="1715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1"/>
              <p:cNvSpPr/>
              <p:nvPr/>
            </p:nvSpPr>
            <p:spPr>
              <a:xfrm>
                <a:off x="7481536" y="2306088"/>
                <a:ext cx="67432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454" extrusionOk="0">
                    <a:moveTo>
                      <a:pt x="310" y="1"/>
                    </a:moveTo>
                    <a:cubicBezTo>
                      <a:pt x="0" y="1"/>
                      <a:pt x="0" y="453"/>
                      <a:pt x="310" y="453"/>
                    </a:cubicBezTo>
                    <a:lnTo>
                      <a:pt x="1643" y="453"/>
                    </a:lnTo>
                    <a:cubicBezTo>
                      <a:pt x="1953" y="453"/>
                      <a:pt x="1953" y="1"/>
                      <a:pt x="1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1"/>
              <p:cNvSpPr/>
              <p:nvPr/>
            </p:nvSpPr>
            <p:spPr>
              <a:xfrm>
                <a:off x="7268571" y="2306088"/>
                <a:ext cx="68261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454" extrusionOk="0">
                    <a:moveTo>
                      <a:pt x="310" y="1"/>
                    </a:moveTo>
                    <a:cubicBezTo>
                      <a:pt x="0" y="1"/>
                      <a:pt x="0" y="453"/>
                      <a:pt x="310" y="453"/>
                    </a:cubicBezTo>
                    <a:lnTo>
                      <a:pt x="1667" y="453"/>
                    </a:lnTo>
                    <a:cubicBezTo>
                      <a:pt x="1977" y="453"/>
                      <a:pt x="1977" y="1"/>
                      <a:pt x="1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1"/>
              <p:cNvSpPr/>
              <p:nvPr/>
            </p:nvSpPr>
            <p:spPr>
              <a:xfrm>
                <a:off x="7201138" y="2218111"/>
                <a:ext cx="50997" cy="5182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501" extrusionOk="0">
                    <a:moveTo>
                      <a:pt x="1024" y="453"/>
                    </a:moveTo>
                    <a:lnTo>
                      <a:pt x="1024" y="1024"/>
                    </a:lnTo>
                    <a:lnTo>
                      <a:pt x="453" y="1024"/>
                    </a:lnTo>
                    <a:lnTo>
                      <a:pt x="453" y="453"/>
                    </a:lnTo>
                    <a:close/>
                    <a:moveTo>
                      <a:pt x="238" y="0"/>
                    </a:moveTo>
                    <a:cubicBezTo>
                      <a:pt x="96" y="0"/>
                      <a:pt x="0" y="96"/>
                      <a:pt x="0" y="239"/>
                    </a:cubicBezTo>
                    <a:lnTo>
                      <a:pt x="0" y="1263"/>
                    </a:lnTo>
                    <a:cubicBezTo>
                      <a:pt x="0" y="1382"/>
                      <a:pt x="96" y="1501"/>
                      <a:pt x="238" y="1501"/>
                    </a:cubicBezTo>
                    <a:lnTo>
                      <a:pt x="1239" y="1501"/>
                    </a:lnTo>
                    <a:cubicBezTo>
                      <a:pt x="1358" y="1501"/>
                      <a:pt x="1477" y="1382"/>
                      <a:pt x="1477" y="1263"/>
                    </a:cubicBezTo>
                    <a:lnTo>
                      <a:pt x="1477" y="239"/>
                    </a:lnTo>
                    <a:cubicBezTo>
                      <a:pt x="1477" y="96"/>
                      <a:pt x="1382" y="0"/>
                      <a:pt x="1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1"/>
              <p:cNvSpPr/>
              <p:nvPr/>
            </p:nvSpPr>
            <p:spPr>
              <a:xfrm>
                <a:off x="7413275" y="2076687"/>
                <a:ext cx="51826" cy="51826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01" extrusionOk="0">
                    <a:moveTo>
                      <a:pt x="1024" y="477"/>
                    </a:moveTo>
                    <a:lnTo>
                      <a:pt x="1024" y="1024"/>
                    </a:lnTo>
                    <a:lnTo>
                      <a:pt x="477" y="1024"/>
                    </a:lnTo>
                    <a:lnTo>
                      <a:pt x="477" y="477"/>
                    </a:lnTo>
                    <a:close/>
                    <a:moveTo>
                      <a:pt x="239" y="0"/>
                    </a:moveTo>
                    <a:cubicBezTo>
                      <a:pt x="119" y="0"/>
                      <a:pt x="0" y="119"/>
                      <a:pt x="0" y="239"/>
                    </a:cubicBezTo>
                    <a:lnTo>
                      <a:pt x="0" y="1263"/>
                    </a:lnTo>
                    <a:cubicBezTo>
                      <a:pt x="0" y="1382"/>
                      <a:pt x="119" y="1501"/>
                      <a:pt x="239" y="1501"/>
                    </a:cubicBezTo>
                    <a:lnTo>
                      <a:pt x="1263" y="1501"/>
                    </a:lnTo>
                    <a:cubicBezTo>
                      <a:pt x="1382" y="1501"/>
                      <a:pt x="1477" y="1382"/>
                      <a:pt x="1477" y="1263"/>
                    </a:cubicBezTo>
                    <a:lnTo>
                      <a:pt x="1477" y="239"/>
                    </a:lnTo>
                    <a:cubicBezTo>
                      <a:pt x="1501" y="119"/>
                      <a:pt x="1382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1"/>
              <p:cNvSpPr/>
              <p:nvPr/>
            </p:nvSpPr>
            <p:spPr>
              <a:xfrm>
                <a:off x="7413275" y="2147399"/>
                <a:ext cx="50997" cy="5182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501" extrusionOk="0">
                    <a:moveTo>
                      <a:pt x="1024" y="477"/>
                    </a:moveTo>
                    <a:lnTo>
                      <a:pt x="1024" y="1024"/>
                    </a:lnTo>
                    <a:lnTo>
                      <a:pt x="477" y="1024"/>
                    </a:lnTo>
                    <a:lnTo>
                      <a:pt x="477" y="477"/>
                    </a:lnTo>
                    <a:close/>
                    <a:moveTo>
                      <a:pt x="239" y="0"/>
                    </a:moveTo>
                    <a:cubicBezTo>
                      <a:pt x="119" y="0"/>
                      <a:pt x="0" y="119"/>
                      <a:pt x="0" y="239"/>
                    </a:cubicBezTo>
                    <a:lnTo>
                      <a:pt x="0" y="1263"/>
                    </a:lnTo>
                    <a:cubicBezTo>
                      <a:pt x="0" y="1382"/>
                      <a:pt x="119" y="1501"/>
                      <a:pt x="239" y="1501"/>
                    </a:cubicBezTo>
                    <a:lnTo>
                      <a:pt x="1263" y="1501"/>
                    </a:lnTo>
                    <a:cubicBezTo>
                      <a:pt x="1382" y="1501"/>
                      <a:pt x="1477" y="1382"/>
                      <a:pt x="1477" y="1263"/>
                    </a:cubicBezTo>
                    <a:lnTo>
                      <a:pt x="1477" y="239"/>
                    </a:lnTo>
                    <a:cubicBezTo>
                      <a:pt x="1477" y="119"/>
                      <a:pt x="1382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1"/>
              <p:cNvSpPr/>
              <p:nvPr/>
            </p:nvSpPr>
            <p:spPr>
              <a:xfrm>
                <a:off x="7413275" y="2218111"/>
                <a:ext cx="50997" cy="50997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77" extrusionOk="0">
                    <a:moveTo>
                      <a:pt x="1024" y="453"/>
                    </a:moveTo>
                    <a:lnTo>
                      <a:pt x="1024" y="1024"/>
                    </a:lnTo>
                    <a:lnTo>
                      <a:pt x="477" y="1024"/>
                    </a:lnTo>
                    <a:lnTo>
                      <a:pt x="477" y="453"/>
                    </a:lnTo>
                    <a:close/>
                    <a:moveTo>
                      <a:pt x="239" y="0"/>
                    </a:moveTo>
                    <a:cubicBezTo>
                      <a:pt x="119" y="0"/>
                      <a:pt x="0" y="96"/>
                      <a:pt x="0" y="239"/>
                    </a:cubicBezTo>
                    <a:lnTo>
                      <a:pt x="0" y="1263"/>
                    </a:lnTo>
                    <a:cubicBezTo>
                      <a:pt x="24" y="1382"/>
                      <a:pt x="119" y="1477"/>
                      <a:pt x="239" y="1477"/>
                    </a:cubicBezTo>
                    <a:lnTo>
                      <a:pt x="1263" y="1477"/>
                    </a:lnTo>
                    <a:cubicBezTo>
                      <a:pt x="1382" y="1477"/>
                      <a:pt x="1477" y="1382"/>
                      <a:pt x="1477" y="1239"/>
                    </a:cubicBezTo>
                    <a:lnTo>
                      <a:pt x="1477" y="239"/>
                    </a:lnTo>
                    <a:cubicBezTo>
                      <a:pt x="1477" y="96"/>
                      <a:pt x="1382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7201138" y="2287995"/>
                <a:ext cx="50997" cy="5182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501" extrusionOk="0">
                    <a:moveTo>
                      <a:pt x="1000" y="477"/>
                    </a:moveTo>
                    <a:lnTo>
                      <a:pt x="1000" y="1025"/>
                    </a:lnTo>
                    <a:lnTo>
                      <a:pt x="453" y="1025"/>
                    </a:lnTo>
                    <a:lnTo>
                      <a:pt x="453" y="477"/>
                    </a:lnTo>
                    <a:close/>
                    <a:moveTo>
                      <a:pt x="215" y="1"/>
                    </a:moveTo>
                    <a:cubicBezTo>
                      <a:pt x="96" y="1"/>
                      <a:pt x="0" y="120"/>
                      <a:pt x="0" y="239"/>
                    </a:cubicBezTo>
                    <a:lnTo>
                      <a:pt x="0" y="1263"/>
                    </a:lnTo>
                    <a:cubicBezTo>
                      <a:pt x="0" y="1382"/>
                      <a:pt x="96" y="1501"/>
                      <a:pt x="215" y="1501"/>
                    </a:cubicBezTo>
                    <a:lnTo>
                      <a:pt x="1239" y="1501"/>
                    </a:lnTo>
                    <a:cubicBezTo>
                      <a:pt x="1358" y="1501"/>
                      <a:pt x="1477" y="1382"/>
                      <a:pt x="1477" y="1263"/>
                    </a:cubicBezTo>
                    <a:lnTo>
                      <a:pt x="1477" y="239"/>
                    </a:lnTo>
                    <a:cubicBezTo>
                      <a:pt x="1477" y="120"/>
                      <a:pt x="1358" y="1"/>
                      <a:pt x="1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7271851" y="2235375"/>
                <a:ext cx="62529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77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39"/>
                    </a:cubicBezTo>
                    <a:cubicBezTo>
                      <a:pt x="0" y="358"/>
                      <a:pt x="96" y="477"/>
                      <a:pt x="215" y="477"/>
                    </a:cubicBezTo>
                    <a:lnTo>
                      <a:pt x="1572" y="477"/>
                    </a:lnTo>
                    <a:cubicBezTo>
                      <a:pt x="1691" y="477"/>
                      <a:pt x="1810" y="358"/>
                      <a:pt x="1810" y="239"/>
                    </a:cubicBezTo>
                    <a:cubicBezTo>
                      <a:pt x="1810" y="120"/>
                      <a:pt x="1691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7268571" y="2165492"/>
                <a:ext cx="68261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453" extrusionOk="0">
                    <a:moveTo>
                      <a:pt x="310" y="0"/>
                    </a:moveTo>
                    <a:cubicBezTo>
                      <a:pt x="0" y="0"/>
                      <a:pt x="0" y="453"/>
                      <a:pt x="310" y="453"/>
                    </a:cubicBezTo>
                    <a:lnTo>
                      <a:pt x="1667" y="453"/>
                    </a:lnTo>
                    <a:cubicBezTo>
                      <a:pt x="1977" y="453"/>
                      <a:pt x="1977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7271851" y="2094779"/>
                <a:ext cx="62529" cy="157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56" extrusionOk="0">
                    <a:moveTo>
                      <a:pt x="215" y="0"/>
                    </a:moveTo>
                    <a:cubicBezTo>
                      <a:pt x="96" y="0"/>
                      <a:pt x="0" y="119"/>
                      <a:pt x="0" y="238"/>
                    </a:cubicBezTo>
                    <a:cubicBezTo>
                      <a:pt x="0" y="358"/>
                      <a:pt x="96" y="453"/>
                      <a:pt x="215" y="453"/>
                    </a:cubicBezTo>
                    <a:lnTo>
                      <a:pt x="1572" y="453"/>
                    </a:lnTo>
                    <a:cubicBezTo>
                      <a:pt x="1582" y="455"/>
                      <a:pt x="1593" y="456"/>
                      <a:pt x="1603" y="456"/>
                    </a:cubicBezTo>
                    <a:cubicBezTo>
                      <a:pt x="1711" y="456"/>
                      <a:pt x="1810" y="347"/>
                      <a:pt x="1810" y="238"/>
                    </a:cubicBezTo>
                    <a:cubicBezTo>
                      <a:pt x="1810" y="96"/>
                      <a:pt x="1691" y="0"/>
                      <a:pt x="1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7200310" y="2084386"/>
                <a:ext cx="54415" cy="37566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088" extrusionOk="0">
                    <a:moveTo>
                      <a:pt x="1273" y="1"/>
                    </a:moveTo>
                    <a:cubicBezTo>
                      <a:pt x="1222" y="1"/>
                      <a:pt x="1169" y="19"/>
                      <a:pt x="1120" y="63"/>
                    </a:cubicBezTo>
                    <a:lnTo>
                      <a:pt x="643" y="539"/>
                    </a:lnTo>
                    <a:lnTo>
                      <a:pt x="429" y="325"/>
                    </a:lnTo>
                    <a:cubicBezTo>
                      <a:pt x="381" y="277"/>
                      <a:pt x="322" y="254"/>
                      <a:pt x="262" y="254"/>
                    </a:cubicBezTo>
                    <a:cubicBezTo>
                      <a:pt x="203" y="254"/>
                      <a:pt x="143" y="277"/>
                      <a:pt x="96" y="325"/>
                    </a:cubicBezTo>
                    <a:cubicBezTo>
                      <a:pt x="0" y="397"/>
                      <a:pt x="0" y="563"/>
                      <a:pt x="96" y="635"/>
                    </a:cubicBezTo>
                    <a:lnTo>
                      <a:pt x="477" y="1016"/>
                    </a:lnTo>
                    <a:cubicBezTo>
                      <a:pt x="501" y="1063"/>
                      <a:pt x="572" y="1087"/>
                      <a:pt x="620" y="1087"/>
                    </a:cubicBezTo>
                    <a:cubicBezTo>
                      <a:pt x="691" y="1087"/>
                      <a:pt x="763" y="1063"/>
                      <a:pt x="786" y="1016"/>
                    </a:cubicBezTo>
                    <a:lnTo>
                      <a:pt x="1429" y="373"/>
                    </a:lnTo>
                    <a:cubicBezTo>
                      <a:pt x="1576" y="208"/>
                      <a:pt x="1441" y="1"/>
                      <a:pt x="1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1"/>
              <p:cNvSpPr/>
              <p:nvPr/>
            </p:nvSpPr>
            <p:spPr>
              <a:xfrm>
                <a:off x="7196684" y="2153959"/>
                <a:ext cx="56280" cy="3870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121" extrusionOk="0">
                    <a:moveTo>
                      <a:pt x="1371" y="1"/>
                    </a:moveTo>
                    <a:cubicBezTo>
                      <a:pt x="1314" y="1"/>
                      <a:pt x="1260" y="25"/>
                      <a:pt x="1225" y="72"/>
                    </a:cubicBezTo>
                    <a:lnTo>
                      <a:pt x="748" y="549"/>
                    </a:lnTo>
                    <a:lnTo>
                      <a:pt x="534" y="334"/>
                    </a:lnTo>
                    <a:cubicBezTo>
                      <a:pt x="478" y="279"/>
                      <a:pt x="416" y="256"/>
                      <a:pt x="357" y="256"/>
                    </a:cubicBezTo>
                    <a:cubicBezTo>
                      <a:pt x="163" y="256"/>
                      <a:pt x="0" y="504"/>
                      <a:pt x="201" y="668"/>
                    </a:cubicBezTo>
                    <a:lnTo>
                      <a:pt x="582" y="1049"/>
                    </a:lnTo>
                    <a:cubicBezTo>
                      <a:pt x="606" y="1096"/>
                      <a:pt x="677" y="1120"/>
                      <a:pt x="725" y="1120"/>
                    </a:cubicBezTo>
                    <a:cubicBezTo>
                      <a:pt x="796" y="1120"/>
                      <a:pt x="868" y="1096"/>
                      <a:pt x="891" y="1049"/>
                    </a:cubicBezTo>
                    <a:lnTo>
                      <a:pt x="1534" y="406"/>
                    </a:lnTo>
                    <a:cubicBezTo>
                      <a:pt x="1630" y="311"/>
                      <a:pt x="1630" y="168"/>
                      <a:pt x="1534" y="72"/>
                    </a:cubicBezTo>
                    <a:cubicBezTo>
                      <a:pt x="1487" y="25"/>
                      <a:pt x="1427" y="1"/>
                      <a:pt x="1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1"/>
              <p:cNvSpPr/>
              <p:nvPr/>
            </p:nvSpPr>
            <p:spPr>
              <a:xfrm>
                <a:off x="7412447" y="2294314"/>
                <a:ext cx="56487" cy="3894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128" extrusionOk="0">
                    <a:moveTo>
                      <a:pt x="1284" y="1"/>
                    </a:moveTo>
                    <a:cubicBezTo>
                      <a:pt x="1228" y="1"/>
                      <a:pt x="1170" y="24"/>
                      <a:pt x="1120" y="80"/>
                    </a:cubicBezTo>
                    <a:lnTo>
                      <a:pt x="644" y="556"/>
                    </a:lnTo>
                    <a:lnTo>
                      <a:pt x="429" y="342"/>
                    </a:lnTo>
                    <a:cubicBezTo>
                      <a:pt x="382" y="294"/>
                      <a:pt x="322" y="270"/>
                      <a:pt x="263" y="270"/>
                    </a:cubicBezTo>
                    <a:cubicBezTo>
                      <a:pt x="203" y="270"/>
                      <a:pt x="143" y="294"/>
                      <a:pt x="96" y="342"/>
                    </a:cubicBezTo>
                    <a:cubicBezTo>
                      <a:pt x="1" y="437"/>
                      <a:pt x="1" y="580"/>
                      <a:pt x="96" y="675"/>
                    </a:cubicBezTo>
                    <a:lnTo>
                      <a:pt x="477" y="1056"/>
                    </a:lnTo>
                    <a:cubicBezTo>
                      <a:pt x="525" y="1104"/>
                      <a:pt x="572" y="1127"/>
                      <a:pt x="644" y="1127"/>
                    </a:cubicBezTo>
                    <a:cubicBezTo>
                      <a:pt x="691" y="1127"/>
                      <a:pt x="763" y="1104"/>
                      <a:pt x="810" y="1056"/>
                    </a:cubicBezTo>
                    <a:lnTo>
                      <a:pt x="1453" y="413"/>
                    </a:lnTo>
                    <a:cubicBezTo>
                      <a:pt x="1636" y="249"/>
                      <a:pt x="1469" y="1"/>
                      <a:pt x="1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7267742" y="2041331"/>
                <a:ext cx="15641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53" extrusionOk="0">
                    <a:moveTo>
                      <a:pt x="215" y="0"/>
                    </a:moveTo>
                    <a:cubicBezTo>
                      <a:pt x="167" y="0"/>
                      <a:pt x="96" y="24"/>
                      <a:pt x="72" y="72"/>
                    </a:cubicBezTo>
                    <a:cubicBezTo>
                      <a:pt x="24" y="119"/>
                      <a:pt x="0" y="167"/>
                      <a:pt x="0" y="239"/>
                    </a:cubicBezTo>
                    <a:cubicBezTo>
                      <a:pt x="0" y="358"/>
                      <a:pt x="96" y="453"/>
                      <a:pt x="215" y="453"/>
                    </a:cubicBezTo>
                    <a:cubicBezTo>
                      <a:pt x="357" y="453"/>
                      <a:pt x="453" y="358"/>
                      <a:pt x="453" y="239"/>
                    </a:cubicBezTo>
                    <a:cubicBezTo>
                      <a:pt x="453" y="96"/>
                      <a:pt x="357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51"/>
          <p:cNvGrpSpPr/>
          <p:nvPr/>
        </p:nvGrpSpPr>
        <p:grpSpPr>
          <a:xfrm>
            <a:off x="8256021" y="2458306"/>
            <a:ext cx="719474" cy="706255"/>
            <a:chOff x="7166921" y="144656"/>
            <a:chExt cx="719474" cy="706255"/>
          </a:xfrm>
        </p:grpSpPr>
        <p:sp>
          <p:nvSpPr>
            <p:cNvPr id="1328" name="Google Shape;1328;p51"/>
            <p:cNvSpPr/>
            <p:nvPr/>
          </p:nvSpPr>
          <p:spPr>
            <a:xfrm rot="787748">
              <a:off x="7225454" y="205431"/>
              <a:ext cx="602407" cy="584705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9" name="Google Shape;1329;p51"/>
            <p:cNvGrpSpPr/>
            <p:nvPr/>
          </p:nvGrpSpPr>
          <p:grpSpPr>
            <a:xfrm>
              <a:off x="7399607" y="358726"/>
              <a:ext cx="254116" cy="278101"/>
              <a:chOff x="6384632" y="1352544"/>
              <a:chExt cx="374969" cy="410359"/>
            </a:xfrm>
          </p:grpSpPr>
          <p:sp>
            <p:nvSpPr>
              <p:cNvPr id="1330" name="Google Shape;1330;p51"/>
              <p:cNvSpPr/>
              <p:nvPr/>
            </p:nvSpPr>
            <p:spPr>
              <a:xfrm>
                <a:off x="6410113" y="1352544"/>
                <a:ext cx="329772" cy="410359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1885" extrusionOk="0">
                    <a:moveTo>
                      <a:pt x="4698" y="475"/>
                    </a:moveTo>
                    <a:cubicBezTo>
                      <a:pt x="4823" y="475"/>
                      <a:pt x="4950" y="520"/>
                      <a:pt x="5049" y="620"/>
                    </a:cubicBezTo>
                    <a:cubicBezTo>
                      <a:pt x="5383" y="953"/>
                      <a:pt x="5145" y="1501"/>
                      <a:pt x="4692" y="1501"/>
                    </a:cubicBezTo>
                    <a:cubicBezTo>
                      <a:pt x="4406" y="1501"/>
                      <a:pt x="4192" y="1263"/>
                      <a:pt x="4192" y="1001"/>
                    </a:cubicBezTo>
                    <a:cubicBezTo>
                      <a:pt x="4176" y="678"/>
                      <a:pt x="4434" y="475"/>
                      <a:pt x="4698" y="475"/>
                    </a:cubicBezTo>
                    <a:close/>
                    <a:moveTo>
                      <a:pt x="4240" y="3478"/>
                    </a:moveTo>
                    <a:cubicBezTo>
                      <a:pt x="4359" y="3478"/>
                      <a:pt x="4454" y="3573"/>
                      <a:pt x="4454" y="3692"/>
                    </a:cubicBezTo>
                    <a:lnTo>
                      <a:pt x="4454" y="6216"/>
                    </a:lnTo>
                    <a:cubicBezTo>
                      <a:pt x="4383" y="6192"/>
                      <a:pt x="4311" y="6169"/>
                      <a:pt x="4240" y="6169"/>
                    </a:cubicBezTo>
                    <a:lnTo>
                      <a:pt x="2335" y="6169"/>
                    </a:lnTo>
                    <a:lnTo>
                      <a:pt x="2335" y="3478"/>
                    </a:lnTo>
                    <a:close/>
                    <a:moveTo>
                      <a:pt x="7050" y="3478"/>
                    </a:moveTo>
                    <a:lnTo>
                      <a:pt x="7050" y="6169"/>
                    </a:lnTo>
                    <a:lnTo>
                      <a:pt x="5145" y="6169"/>
                    </a:lnTo>
                    <a:cubicBezTo>
                      <a:pt x="5073" y="6169"/>
                      <a:pt x="5002" y="6192"/>
                      <a:pt x="4930" y="6216"/>
                    </a:cubicBezTo>
                    <a:lnTo>
                      <a:pt x="4930" y="3692"/>
                    </a:lnTo>
                    <a:cubicBezTo>
                      <a:pt x="4930" y="3573"/>
                      <a:pt x="5026" y="3478"/>
                      <a:pt x="5145" y="3478"/>
                    </a:cubicBezTo>
                    <a:close/>
                    <a:moveTo>
                      <a:pt x="4240" y="6645"/>
                    </a:moveTo>
                    <a:cubicBezTo>
                      <a:pt x="4359" y="6645"/>
                      <a:pt x="4454" y="6740"/>
                      <a:pt x="4454" y="6859"/>
                    </a:cubicBezTo>
                    <a:lnTo>
                      <a:pt x="4454" y="7193"/>
                    </a:lnTo>
                    <a:lnTo>
                      <a:pt x="2335" y="7193"/>
                    </a:lnTo>
                    <a:lnTo>
                      <a:pt x="2335" y="6645"/>
                    </a:lnTo>
                    <a:close/>
                    <a:moveTo>
                      <a:pt x="7050" y="6621"/>
                    </a:moveTo>
                    <a:lnTo>
                      <a:pt x="7050" y="7193"/>
                    </a:lnTo>
                    <a:lnTo>
                      <a:pt x="4930" y="7193"/>
                    </a:lnTo>
                    <a:lnTo>
                      <a:pt x="4930" y="6859"/>
                    </a:lnTo>
                    <a:cubicBezTo>
                      <a:pt x="4930" y="6740"/>
                      <a:pt x="5026" y="6621"/>
                      <a:pt x="5145" y="6621"/>
                    </a:cubicBezTo>
                    <a:close/>
                    <a:moveTo>
                      <a:pt x="4692" y="1"/>
                    </a:moveTo>
                    <a:cubicBezTo>
                      <a:pt x="3549" y="1"/>
                      <a:pt x="3335" y="1668"/>
                      <a:pt x="4454" y="1930"/>
                    </a:cubicBezTo>
                    <a:lnTo>
                      <a:pt x="4454" y="3049"/>
                    </a:lnTo>
                    <a:cubicBezTo>
                      <a:pt x="4383" y="3025"/>
                      <a:pt x="4311" y="3001"/>
                      <a:pt x="4240" y="3001"/>
                    </a:cubicBezTo>
                    <a:lnTo>
                      <a:pt x="2096" y="3001"/>
                    </a:lnTo>
                    <a:cubicBezTo>
                      <a:pt x="1977" y="3001"/>
                      <a:pt x="1858" y="3097"/>
                      <a:pt x="1858" y="3239"/>
                    </a:cubicBezTo>
                    <a:lnTo>
                      <a:pt x="1858" y="5097"/>
                    </a:lnTo>
                    <a:lnTo>
                      <a:pt x="239" y="5097"/>
                    </a:lnTo>
                    <a:cubicBezTo>
                      <a:pt x="120" y="5097"/>
                      <a:pt x="1" y="5192"/>
                      <a:pt x="25" y="5335"/>
                    </a:cubicBezTo>
                    <a:cubicBezTo>
                      <a:pt x="25" y="5811"/>
                      <a:pt x="96" y="6288"/>
                      <a:pt x="215" y="6764"/>
                    </a:cubicBezTo>
                    <a:cubicBezTo>
                      <a:pt x="239" y="6859"/>
                      <a:pt x="334" y="6931"/>
                      <a:pt x="453" y="6931"/>
                    </a:cubicBezTo>
                    <a:lnTo>
                      <a:pt x="501" y="6931"/>
                    </a:lnTo>
                    <a:cubicBezTo>
                      <a:pt x="620" y="6907"/>
                      <a:pt x="691" y="6788"/>
                      <a:pt x="668" y="6645"/>
                    </a:cubicBezTo>
                    <a:cubicBezTo>
                      <a:pt x="572" y="6288"/>
                      <a:pt x="501" y="5930"/>
                      <a:pt x="477" y="5573"/>
                    </a:cubicBezTo>
                    <a:lnTo>
                      <a:pt x="1858" y="5573"/>
                    </a:lnTo>
                    <a:lnTo>
                      <a:pt x="1858" y="7431"/>
                    </a:lnTo>
                    <a:cubicBezTo>
                      <a:pt x="1858" y="7550"/>
                      <a:pt x="1977" y="7669"/>
                      <a:pt x="2096" y="7669"/>
                    </a:cubicBezTo>
                    <a:lnTo>
                      <a:pt x="7288" y="7669"/>
                    </a:lnTo>
                    <a:cubicBezTo>
                      <a:pt x="7407" y="7669"/>
                      <a:pt x="7526" y="7550"/>
                      <a:pt x="7526" y="7431"/>
                    </a:cubicBezTo>
                    <a:lnTo>
                      <a:pt x="7526" y="5573"/>
                    </a:lnTo>
                    <a:lnTo>
                      <a:pt x="8383" y="5573"/>
                    </a:lnTo>
                    <a:lnTo>
                      <a:pt x="9003" y="7645"/>
                    </a:lnTo>
                    <a:lnTo>
                      <a:pt x="8074" y="7645"/>
                    </a:lnTo>
                    <a:cubicBezTo>
                      <a:pt x="7955" y="7645"/>
                      <a:pt x="7836" y="7764"/>
                      <a:pt x="7836" y="7883"/>
                    </a:cubicBezTo>
                    <a:lnTo>
                      <a:pt x="7836" y="9074"/>
                    </a:lnTo>
                    <a:cubicBezTo>
                      <a:pt x="7836" y="9622"/>
                      <a:pt x="7407" y="10050"/>
                      <a:pt x="6859" y="10050"/>
                    </a:cubicBezTo>
                    <a:lnTo>
                      <a:pt x="5454" y="10050"/>
                    </a:lnTo>
                    <a:cubicBezTo>
                      <a:pt x="5335" y="10050"/>
                      <a:pt x="5240" y="10146"/>
                      <a:pt x="5216" y="10241"/>
                    </a:cubicBezTo>
                    <a:lnTo>
                      <a:pt x="4978" y="11598"/>
                    </a:lnTo>
                    <a:cubicBezTo>
                      <a:pt x="4954" y="11741"/>
                      <a:pt x="5049" y="11860"/>
                      <a:pt x="5168" y="11884"/>
                    </a:cubicBezTo>
                    <a:lnTo>
                      <a:pt x="5216" y="11884"/>
                    </a:lnTo>
                    <a:cubicBezTo>
                      <a:pt x="5311" y="11884"/>
                      <a:pt x="5407" y="11789"/>
                      <a:pt x="5430" y="11694"/>
                    </a:cubicBezTo>
                    <a:lnTo>
                      <a:pt x="5645" y="10527"/>
                    </a:lnTo>
                    <a:lnTo>
                      <a:pt x="6859" y="10527"/>
                    </a:lnTo>
                    <a:cubicBezTo>
                      <a:pt x="7669" y="10503"/>
                      <a:pt x="8312" y="9860"/>
                      <a:pt x="8312" y="9074"/>
                    </a:cubicBezTo>
                    <a:lnTo>
                      <a:pt x="8312" y="8121"/>
                    </a:lnTo>
                    <a:lnTo>
                      <a:pt x="9312" y="8121"/>
                    </a:lnTo>
                    <a:cubicBezTo>
                      <a:pt x="9384" y="8098"/>
                      <a:pt x="9455" y="8074"/>
                      <a:pt x="9503" y="8026"/>
                    </a:cubicBezTo>
                    <a:cubicBezTo>
                      <a:pt x="9550" y="7955"/>
                      <a:pt x="9550" y="7883"/>
                      <a:pt x="9550" y="7812"/>
                    </a:cubicBezTo>
                    <a:lnTo>
                      <a:pt x="8764" y="5264"/>
                    </a:lnTo>
                    <a:cubicBezTo>
                      <a:pt x="8717" y="5168"/>
                      <a:pt x="8645" y="5097"/>
                      <a:pt x="8526" y="5097"/>
                    </a:cubicBezTo>
                    <a:lnTo>
                      <a:pt x="7526" y="5097"/>
                    </a:lnTo>
                    <a:lnTo>
                      <a:pt x="7526" y="3239"/>
                    </a:lnTo>
                    <a:cubicBezTo>
                      <a:pt x="7526" y="3120"/>
                      <a:pt x="7407" y="3001"/>
                      <a:pt x="7288" y="3001"/>
                    </a:cubicBezTo>
                    <a:lnTo>
                      <a:pt x="5145" y="3001"/>
                    </a:lnTo>
                    <a:cubicBezTo>
                      <a:pt x="5073" y="3001"/>
                      <a:pt x="5002" y="3025"/>
                      <a:pt x="4930" y="3049"/>
                    </a:cubicBezTo>
                    <a:lnTo>
                      <a:pt x="4930" y="1930"/>
                    </a:lnTo>
                    <a:cubicBezTo>
                      <a:pt x="6050" y="1668"/>
                      <a:pt x="5835" y="1"/>
                      <a:pt x="4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6427377" y="1643507"/>
                <a:ext cx="33768" cy="11856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434" extrusionOk="0">
                    <a:moveTo>
                      <a:pt x="633" y="0"/>
                    </a:moveTo>
                    <a:cubicBezTo>
                      <a:pt x="621" y="0"/>
                      <a:pt x="609" y="1"/>
                      <a:pt x="596" y="4"/>
                    </a:cubicBezTo>
                    <a:cubicBezTo>
                      <a:pt x="477" y="28"/>
                      <a:pt x="382" y="147"/>
                      <a:pt x="406" y="290"/>
                    </a:cubicBezTo>
                    <a:cubicBezTo>
                      <a:pt x="501" y="766"/>
                      <a:pt x="501" y="1266"/>
                      <a:pt x="382" y="1742"/>
                    </a:cubicBezTo>
                    <a:lnTo>
                      <a:pt x="48" y="3147"/>
                    </a:lnTo>
                    <a:cubicBezTo>
                      <a:pt x="1" y="3290"/>
                      <a:pt x="96" y="3409"/>
                      <a:pt x="215" y="3433"/>
                    </a:cubicBezTo>
                    <a:lnTo>
                      <a:pt x="263" y="3433"/>
                    </a:lnTo>
                    <a:cubicBezTo>
                      <a:pt x="382" y="3433"/>
                      <a:pt x="477" y="3362"/>
                      <a:pt x="501" y="3267"/>
                    </a:cubicBezTo>
                    <a:lnTo>
                      <a:pt x="834" y="1838"/>
                    </a:lnTo>
                    <a:cubicBezTo>
                      <a:pt x="953" y="1314"/>
                      <a:pt x="977" y="742"/>
                      <a:pt x="882" y="194"/>
                    </a:cubicBezTo>
                    <a:cubicBezTo>
                      <a:pt x="839" y="88"/>
                      <a:pt x="739" y="0"/>
                      <a:pt x="6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6384632" y="1385449"/>
                <a:ext cx="93777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2" extrusionOk="0">
                    <a:moveTo>
                      <a:pt x="1359" y="463"/>
                    </a:moveTo>
                    <a:cubicBezTo>
                      <a:pt x="1487" y="463"/>
                      <a:pt x="1615" y="511"/>
                      <a:pt x="1715" y="619"/>
                    </a:cubicBezTo>
                    <a:cubicBezTo>
                      <a:pt x="2025" y="929"/>
                      <a:pt x="1810" y="1477"/>
                      <a:pt x="1358" y="1477"/>
                    </a:cubicBezTo>
                    <a:cubicBezTo>
                      <a:pt x="1072" y="1477"/>
                      <a:pt x="834" y="1239"/>
                      <a:pt x="834" y="977"/>
                    </a:cubicBezTo>
                    <a:cubicBezTo>
                      <a:pt x="834" y="671"/>
                      <a:pt x="1095" y="463"/>
                      <a:pt x="1359" y="463"/>
                    </a:cubicBezTo>
                    <a:close/>
                    <a:moveTo>
                      <a:pt x="1358" y="0"/>
                    </a:moveTo>
                    <a:cubicBezTo>
                      <a:pt x="215" y="0"/>
                      <a:pt x="0" y="1643"/>
                      <a:pt x="1120" y="1905"/>
                    </a:cubicBezTo>
                    <a:lnTo>
                      <a:pt x="1120" y="3144"/>
                    </a:lnTo>
                    <a:cubicBezTo>
                      <a:pt x="1120" y="3263"/>
                      <a:pt x="1215" y="3382"/>
                      <a:pt x="1358" y="3382"/>
                    </a:cubicBezTo>
                    <a:cubicBezTo>
                      <a:pt x="1477" y="3382"/>
                      <a:pt x="1596" y="3263"/>
                      <a:pt x="1572" y="3144"/>
                    </a:cubicBezTo>
                    <a:lnTo>
                      <a:pt x="1572" y="1905"/>
                    </a:lnTo>
                    <a:cubicBezTo>
                      <a:pt x="2715" y="1643"/>
                      <a:pt x="2501" y="0"/>
                      <a:pt x="13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6665859" y="1385449"/>
                <a:ext cx="93742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3382" extrusionOk="0">
                    <a:moveTo>
                      <a:pt x="1357" y="453"/>
                    </a:moveTo>
                    <a:cubicBezTo>
                      <a:pt x="1810" y="453"/>
                      <a:pt x="2048" y="1000"/>
                      <a:pt x="1715" y="1334"/>
                    </a:cubicBezTo>
                    <a:cubicBezTo>
                      <a:pt x="1614" y="1442"/>
                      <a:pt x="1489" y="1490"/>
                      <a:pt x="1365" y="1490"/>
                    </a:cubicBezTo>
                    <a:cubicBezTo>
                      <a:pt x="1107" y="1490"/>
                      <a:pt x="857" y="1282"/>
                      <a:pt x="857" y="977"/>
                    </a:cubicBezTo>
                    <a:cubicBezTo>
                      <a:pt x="857" y="691"/>
                      <a:pt x="1072" y="453"/>
                      <a:pt x="1357" y="453"/>
                    </a:cubicBezTo>
                    <a:close/>
                    <a:moveTo>
                      <a:pt x="1357" y="0"/>
                    </a:moveTo>
                    <a:cubicBezTo>
                      <a:pt x="214" y="0"/>
                      <a:pt x="0" y="1643"/>
                      <a:pt x="1119" y="1905"/>
                    </a:cubicBezTo>
                    <a:lnTo>
                      <a:pt x="1119" y="3144"/>
                    </a:lnTo>
                    <a:cubicBezTo>
                      <a:pt x="1119" y="3263"/>
                      <a:pt x="1238" y="3382"/>
                      <a:pt x="1357" y="3382"/>
                    </a:cubicBezTo>
                    <a:cubicBezTo>
                      <a:pt x="1477" y="3382"/>
                      <a:pt x="1596" y="3263"/>
                      <a:pt x="1596" y="3144"/>
                    </a:cubicBezTo>
                    <a:lnTo>
                      <a:pt x="1596" y="1905"/>
                    </a:lnTo>
                    <a:cubicBezTo>
                      <a:pt x="2715" y="1643"/>
                      <a:pt x="2501" y="0"/>
                      <a:pt x="1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6593489" y="1492346"/>
                <a:ext cx="46888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77" extrusionOk="0">
                    <a:moveTo>
                      <a:pt x="310" y="0"/>
                    </a:moveTo>
                    <a:cubicBezTo>
                      <a:pt x="0" y="0"/>
                      <a:pt x="0" y="476"/>
                      <a:pt x="310" y="476"/>
                    </a:cubicBezTo>
                    <a:lnTo>
                      <a:pt x="1048" y="476"/>
                    </a:lnTo>
                    <a:cubicBezTo>
                      <a:pt x="1358" y="476"/>
                      <a:pt x="13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6593489" y="1529325"/>
                <a:ext cx="46888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54" extrusionOk="0">
                    <a:moveTo>
                      <a:pt x="310" y="1"/>
                    </a:moveTo>
                    <a:cubicBezTo>
                      <a:pt x="0" y="1"/>
                      <a:pt x="0" y="453"/>
                      <a:pt x="310" y="453"/>
                    </a:cubicBezTo>
                    <a:lnTo>
                      <a:pt x="1048" y="453"/>
                    </a:lnTo>
                    <a:cubicBezTo>
                      <a:pt x="1358" y="453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6503856" y="1492346"/>
                <a:ext cx="46923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477" extrusionOk="0">
                    <a:moveTo>
                      <a:pt x="310" y="0"/>
                    </a:moveTo>
                    <a:cubicBezTo>
                      <a:pt x="1" y="0"/>
                      <a:pt x="1" y="476"/>
                      <a:pt x="310" y="476"/>
                    </a:cubicBezTo>
                    <a:lnTo>
                      <a:pt x="1048" y="476"/>
                    </a:lnTo>
                    <a:cubicBezTo>
                      <a:pt x="1358" y="476"/>
                      <a:pt x="13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6503856" y="1529325"/>
                <a:ext cx="46923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454" extrusionOk="0">
                    <a:moveTo>
                      <a:pt x="310" y="1"/>
                    </a:moveTo>
                    <a:cubicBezTo>
                      <a:pt x="1" y="1"/>
                      <a:pt x="1" y="453"/>
                      <a:pt x="310" y="453"/>
                    </a:cubicBezTo>
                    <a:lnTo>
                      <a:pt x="1048" y="453"/>
                    </a:lnTo>
                    <a:cubicBezTo>
                      <a:pt x="1358" y="453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6429863" y="1610740"/>
                <a:ext cx="16470" cy="15089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37" extrusionOk="0">
                    <a:moveTo>
                      <a:pt x="238" y="0"/>
                    </a:moveTo>
                    <a:cubicBezTo>
                      <a:pt x="131" y="0"/>
                      <a:pt x="24" y="72"/>
                      <a:pt x="0" y="215"/>
                    </a:cubicBezTo>
                    <a:cubicBezTo>
                      <a:pt x="0" y="342"/>
                      <a:pt x="117" y="437"/>
                      <a:pt x="237" y="437"/>
                    </a:cubicBezTo>
                    <a:cubicBezTo>
                      <a:pt x="297" y="437"/>
                      <a:pt x="358" y="413"/>
                      <a:pt x="405" y="358"/>
                    </a:cubicBezTo>
                    <a:cubicBezTo>
                      <a:pt x="453" y="334"/>
                      <a:pt x="477" y="262"/>
                      <a:pt x="477" y="215"/>
                    </a:cubicBezTo>
                    <a:cubicBezTo>
                      <a:pt x="453" y="72"/>
                      <a:pt x="346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9" name="Google Shape;1339;p51"/>
          <p:cNvGrpSpPr/>
          <p:nvPr/>
        </p:nvGrpSpPr>
        <p:grpSpPr>
          <a:xfrm rot="-967774">
            <a:off x="4270634" y="2133949"/>
            <a:ext cx="602377" cy="584675"/>
            <a:chOff x="3969600" y="3729473"/>
            <a:chExt cx="602399" cy="584697"/>
          </a:xfrm>
        </p:grpSpPr>
        <p:sp>
          <p:nvSpPr>
            <p:cNvPr id="1340" name="Google Shape;1340;p51"/>
            <p:cNvSpPr/>
            <p:nvPr/>
          </p:nvSpPr>
          <p:spPr>
            <a:xfrm>
              <a:off x="3969600" y="3729473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1" name="Google Shape;1341;p51"/>
            <p:cNvGrpSpPr/>
            <p:nvPr/>
          </p:nvGrpSpPr>
          <p:grpSpPr>
            <a:xfrm>
              <a:off x="4128787" y="3887717"/>
              <a:ext cx="284021" cy="268207"/>
              <a:chOff x="3153997" y="1353614"/>
              <a:chExt cx="433355" cy="409289"/>
            </a:xfrm>
          </p:grpSpPr>
          <p:sp>
            <p:nvSpPr>
              <p:cNvPr id="1342" name="Google Shape;1342;p51"/>
              <p:cNvSpPr/>
              <p:nvPr/>
            </p:nvSpPr>
            <p:spPr>
              <a:xfrm>
                <a:off x="3428629" y="1454952"/>
                <a:ext cx="158723" cy="307122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8895" extrusionOk="0">
                    <a:moveTo>
                      <a:pt x="2982" y="1"/>
                    </a:moveTo>
                    <a:cubicBezTo>
                      <a:pt x="2940" y="1"/>
                      <a:pt x="2898" y="11"/>
                      <a:pt x="2858" y="35"/>
                    </a:cubicBezTo>
                    <a:cubicBezTo>
                      <a:pt x="2763" y="107"/>
                      <a:pt x="2715" y="250"/>
                      <a:pt x="2787" y="345"/>
                    </a:cubicBezTo>
                    <a:cubicBezTo>
                      <a:pt x="3144" y="964"/>
                      <a:pt x="3334" y="1655"/>
                      <a:pt x="3334" y="2369"/>
                    </a:cubicBezTo>
                    <a:cubicBezTo>
                      <a:pt x="3334" y="2393"/>
                      <a:pt x="3334" y="2417"/>
                      <a:pt x="3334" y="2441"/>
                    </a:cubicBezTo>
                    <a:lnTo>
                      <a:pt x="4025" y="4679"/>
                    </a:lnTo>
                    <a:lnTo>
                      <a:pt x="3096" y="4679"/>
                    </a:lnTo>
                    <a:cubicBezTo>
                      <a:pt x="2977" y="4679"/>
                      <a:pt x="2858" y="4774"/>
                      <a:pt x="2858" y="4917"/>
                    </a:cubicBezTo>
                    <a:lnTo>
                      <a:pt x="2858" y="6108"/>
                    </a:lnTo>
                    <a:cubicBezTo>
                      <a:pt x="2858" y="6632"/>
                      <a:pt x="2429" y="7084"/>
                      <a:pt x="1882" y="7084"/>
                    </a:cubicBezTo>
                    <a:lnTo>
                      <a:pt x="477" y="7084"/>
                    </a:lnTo>
                    <a:cubicBezTo>
                      <a:pt x="358" y="7084"/>
                      <a:pt x="262" y="7156"/>
                      <a:pt x="262" y="7275"/>
                    </a:cubicBezTo>
                    <a:lnTo>
                      <a:pt x="24" y="8632"/>
                    </a:lnTo>
                    <a:cubicBezTo>
                      <a:pt x="0" y="8751"/>
                      <a:pt x="72" y="8870"/>
                      <a:pt x="191" y="8894"/>
                    </a:cubicBezTo>
                    <a:lnTo>
                      <a:pt x="239" y="8894"/>
                    </a:lnTo>
                    <a:cubicBezTo>
                      <a:pt x="358" y="8894"/>
                      <a:pt x="453" y="8823"/>
                      <a:pt x="477" y="8704"/>
                    </a:cubicBezTo>
                    <a:lnTo>
                      <a:pt x="667" y="7537"/>
                    </a:lnTo>
                    <a:lnTo>
                      <a:pt x="1906" y="7537"/>
                    </a:lnTo>
                    <a:cubicBezTo>
                      <a:pt x="2691" y="7537"/>
                      <a:pt x="3334" y="6894"/>
                      <a:pt x="3334" y="6108"/>
                    </a:cubicBezTo>
                    <a:lnTo>
                      <a:pt x="3334" y="5155"/>
                    </a:lnTo>
                    <a:lnTo>
                      <a:pt x="4358" y="5155"/>
                    </a:lnTo>
                    <a:cubicBezTo>
                      <a:pt x="4430" y="5155"/>
                      <a:pt x="4501" y="5108"/>
                      <a:pt x="4525" y="5060"/>
                    </a:cubicBezTo>
                    <a:cubicBezTo>
                      <a:pt x="4573" y="4989"/>
                      <a:pt x="4597" y="4917"/>
                      <a:pt x="4573" y="4846"/>
                    </a:cubicBezTo>
                    <a:lnTo>
                      <a:pt x="3811" y="2321"/>
                    </a:lnTo>
                    <a:cubicBezTo>
                      <a:pt x="3787" y="1536"/>
                      <a:pt x="3573" y="774"/>
                      <a:pt x="3192" y="107"/>
                    </a:cubicBezTo>
                    <a:cubicBezTo>
                      <a:pt x="3144" y="43"/>
                      <a:pt x="3065" y="1"/>
                      <a:pt x="2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3501793" y="1426536"/>
                <a:ext cx="15675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8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15" y="477"/>
                    </a:cubicBezTo>
                    <a:cubicBezTo>
                      <a:pt x="358" y="477"/>
                      <a:pt x="453" y="358"/>
                      <a:pt x="453" y="239"/>
                    </a:cubicBezTo>
                    <a:cubicBezTo>
                      <a:pt x="453" y="120"/>
                      <a:pt x="358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3308577" y="1469316"/>
                <a:ext cx="40328" cy="3867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20" extrusionOk="0">
                    <a:moveTo>
                      <a:pt x="262" y="0"/>
                    </a:moveTo>
                    <a:cubicBezTo>
                      <a:pt x="203" y="0"/>
                      <a:pt x="143" y="24"/>
                      <a:pt x="96" y="72"/>
                    </a:cubicBezTo>
                    <a:cubicBezTo>
                      <a:pt x="1" y="167"/>
                      <a:pt x="1" y="310"/>
                      <a:pt x="96" y="405"/>
                    </a:cubicBezTo>
                    <a:lnTo>
                      <a:pt x="262" y="548"/>
                    </a:lnTo>
                    <a:lnTo>
                      <a:pt x="96" y="715"/>
                    </a:lnTo>
                    <a:cubicBezTo>
                      <a:pt x="1" y="810"/>
                      <a:pt x="1" y="953"/>
                      <a:pt x="96" y="1048"/>
                    </a:cubicBezTo>
                    <a:cubicBezTo>
                      <a:pt x="143" y="1096"/>
                      <a:pt x="203" y="1120"/>
                      <a:pt x="262" y="1120"/>
                    </a:cubicBezTo>
                    <a:cubicBezTo>
                      <a:pt x="322" y="1120"/>
                      <a:pt x="382" y="1096"/>
                      <a:pt x="429" y="1048"/>
                    </a:cubicBezTo>
                    <a:lnTo>
                      <a:pt x="596" y="881"/>
                    </a:lnTo>
                    <a:lnTo>
                      <a:pt x="763" y="1048"/>
                    </a:lnTo>
                    <a:cubicBezTo>
                      <a:pt x="798" y="1096"/>
                      <a:pt x="852" y="1120"/>
                      <a:pt x="908" y="1120"/>
                    </a:cubicBezTo>
                    <a:cubicBezTo>
                      <a:pt x="965" y="1120"/>
                      <a:pt x="1025" y="1096"/>
                      <a:pt x="1072" y="1048"/>
                    </a:cubicBezTo>
                    <a:cubicBezTo>
                      <a:pt x="1167" y="953"/>
                      <a:pt x="1167" y="810"/>
                      <a:pt x="1072" y="715"/>
                    </a:cubicBezTo>
                    <a:lnTo>
                      <a:pt x="905" y="548"/>
                    </a:lnTo>
                    <a:lnTo>
                      <a:pt x="1072" y="405"/>
                    </a:lnTo>
                    <a:cubicBezTo>
                      <a:pt x="1167" y="310"/>
                      <a:pt x="1167" y="167"/>
                      <a:pt x="1072" y="72"/>
                    </a:cubicBezTo>
                    <a:cubicBezTo>
                      <a:pt x="1025" y="24"/>
                      <a:pt x="965" y="0"/>
                      <a:pt x="908" y="0"/>
                    </a:cubicBezTo>
                    <a:cubicBezTo>
                      <a:pt x="852" y="0"/>
                      <a:pt x="798" y="24"/>
                      <a:pt x="763" y="72"/>
                    </a:cubicBezTo>
                    <a:lnTo>
                      <a:pt x="596" y="238"/>
                    </a:lnTo>
                    <a:lnTo>
                      <a:pt x="429" y="72"/>
                    </a:lnTo>
                    <a:cubicBezTo>
                      <a:pt x="382" y="24"/>
                      <a:pt x="322" y="0"/>
                      <a:pt x="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3228611" y="1406925"/>
                <a:ext cx="45680" cy="3939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141" extrusionOk="0">
                    <a:moveTo>
                      <a:pt x="351" y="0"/>
                    </a:moveTo>
                    <a:cubicBezTo>
                      <a:pt x="166" y="0"/>
                      <a:pt x="1" y="242"/>
                      <a:pt x="197" y="402"/>
                    </a:cubicBezTo>
                    <a:lnTo>
                      <a:pt x="364" y="569"/>
                    </a:lnTo>
                    <a:lnTo>
                      <a:pt x="197" y="736"/>
                    </a:lnTo>
                    <a:cubicBezTo>
                      <a:pt x="102" y="831"/>
                      <a:pt x="102" y="974"/>
                      <a:pt x="197" y="1069"/>
                    </a:cubicBezTo>
                    <a:cubicBezTo>
                      <a:pt x="245" y="1117"/>
                      <a:pt x="304" y="1141"/>
                      <a:pt x="364" y="1141"/>
                    </a:cubicBezTo>
                    <a:cubicBezTo>
                      <a:pt x="423" y="1141"/>
                      <a:pt x="483" y="1117"/>
                      <a:pt x="530" y="1069"/>
                    </a:cubicBezTo>
                    <a:lnTo>
                      <a:pt x="697" y="902"/>
                    </a:lnTo>
                    <a:lnTo>
                      <a:pt x="864" y="1069"/>
                    </a:lnTo>
                    <a:cubicBezTo>
                      <a:pt x="911" y="1111"/>
                      <a:pt x="961" y="1129"/>
                      <a:pt x="1009" y="1129"/>
                    </a:cubicBezTo>
                    <a:cubicBezTo>
                      <a:pt x="1180" y="1129"/>
                      <a:pt x="1322" y="903"/>
                      <a:pt x="1173" y="736"/>
                    </a:cubicBezTo>
                    <a:lnTo>
                      <a:pt x="1007" y="569"/>
                    </a:lnTo>
                    <a:lnTo>
                      <a:pt x="1173" y="402"/>
                    </a:lnTo>
                    <a:cubicBezTo>
                      <a:pt x="1320" y="237"/>
                      <a:pt x="1185" y="30"/>
                      <a:pt x="1017" y="30"/>
                    </a:cubicBezTo>
                    <a:cubicBezTo>
                      <a:pt x="966" y="30"/>
                      <a:pt x="913" y="49"/>
                      <a:pt x="864" y="93"/>
                    </a:cubicBezTo>
                    <a:lnTo>
                      <a:pt x="697" y="259"/>
                    </a:lnTo>
                    <a:lnTo>
                      <a:pt x="530" y="93"/>
                    </a:lnTo>
                    <a:cubicBezTo>
                      <a:pt x="477" y="27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3226367" y="1405164"/>
                <a:ext cx="149677" cy="149987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4" extrusionOk="0">
                    <a:moveTo>
                      <a:pt x="1015" y="3224"/>
                    </a:moveTo>
                    <a:cubicBezTo>
                      <a:pt x="1189" y="3224"/>
                      <a:pt x="1357" y="3353"/>
                      <a:pt x="1357" y="3549"/>
                    </a:cubicBezTo>
                    <a:cubicBezTo>
                      <a:pt x="1357" y="3740"/>
                      <a:pt x="1215" y="3883"/>
                      <a:pt x="1024" y="3883"/>
                    </a:cubicBezTo>
                    <a:cubicBezTo>
                      <a:pt x="738" y="3883"/>
                      <a:pt x="595" y="3525"/>
                      <a:pt x="786" y="3311"/>
                    </a:cubicBezTo>
                    <a:cubicBezTo>
                      <a:pt x="853" y="3251"/>
                      <a:pt x="935" y="3224"/>
                      <a:pt x="1015" y="3224"/>
                    </a:cubicBezTo>
                    <a:close/>
                    <a:moveTo>
                      <a:pt x="3715" y="1"/>
                    </a:moveTo>
                    <a:cubicBezTo>
                      <a:pt x="3656" y="1"/>
                      <a:pt x="3596" y="25"/>
                      <a:pt x="3548" y="72"/>
                    </a:cubicBezTo>
                    <a:cubicBezTo>
                      <a:pt x="3477" y="167"/>
                      <a:pt x="3477" y="287"/>
                      <a:pt x="3548" y="382"/>
                    </a:cubicBezTo>
                    <a:cubicBezTo>
                      <a:pt x="2262" y="572"/>
                      <a:pt x="1215" y="1501"/>
                      <a:pt x="905" y="2763"/>
                    </a:cubicBezTo>
                    <a:cubicBezTo>
                      <a:pt x="0" y="2930"/>
                      <a:pt x="24" y="4216"/>
                      <a:pt x="929" y="4335"/>
                    </a:cubicBezTo>
                    <a:cubicBezTo>
                      <a:pt x="970" y="4340"/>
                      <a:pt x="1010" y="4343"/>
                      <a:pt x="1049" y="4343"/>
                    </a:cubicBezTo>
                    <a:cubicBezTo>
                      <a:pt x="1864" y="4343"/>
                      <a:pt x="2153" y="3198"/>
                      <a:pt x="1357" y="2835"/>
                    </a:cubicBezTo>
                    <a:cubicBezTo>
                      <a:pt x="1643" y="1811"/>
                      <a:pt x="2477" y="1049"/>
                      <a:pt x="3501" y="858"/>
                    </a:cubicBezTo>
                    <a:lnTo>
                      <a:pt x="3501" y="858"/>
                    </a:lnTo>
                    <a:cubicBezTo>
                      <a:pt x="3477" y="953"/>
                      <a:pt x="3477" y="1049"/>
                      <a:pt x="3548" y="1120"/>
                    </a:cubicBezTo>
                    <a:cubicBezTo>
                      <a:pt x="3596" y="1168"/>
                      <a:pt x="3656" y="1192"/>
                      <a:pt x="3715" y="1192"/>
                    </a:cubicBezTo>
                    <a:cubicBezTo>
                      <a:pt x="3775" y="1192"/>
                      <a:pt x="3834" y="1168"/>
                      <a:pt x="3882" y="1120"/>
                    </a:cubicBezTo>
                    <a:lnTo>
                      <a:pt x="4239" y="763"/>
                    </a:lnTo>
                    <a:cubicBezTo>
                      <a:pt x="4334" y="668"/>
                      <a:pt x="4334" y="525"/>
                      <a:pt x="4239" y="429"/>
                    </a:cubicBezTo>
                    <a:lnTo>
                      <a:pt x="3882" y="72"/>
                    </a:lnTo>
                    <a:cubicBezTo>
                      <a:pt x="3834" y="25"/>
                      <a:pt x="3775" y="1"/>
                      <a:pt x="37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3153997" y="1353614"/>
                <a:ext cx="348659" cy="409289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11854" extrusionOk="0">
                    <a:moveTo>
                      <a:pt x="4335" y="446"/>
                    </a:moveTo>
                    <a:cubicBezTo>
                      <a:pt x="6097" y="446"/>
                      <a:pt x="7526" y="1875"/>
                      <a:pt x="7526" y="3637"/>
                    </a:cubicBezTo>
                    <a:cubicBezTo>
                      <a:pt x="7526" y="3756"/>
                      <a:pt x="7526" y="3851"/>
                      <a:pt x="7526" y="3970"/>
                    </a:cubicBezTo>
                    <a:lnTo>
                      <a:pt x="7288" y="3970"/>
                    </a:lnTo>
                    <a:cubicBezTo>
                      <a:pt x="7169" y="3970"/>
                      <a:pt x="7049" y="4066"/>
                      <a:pt x="7049" y="4209"/>
                    </a:cubicBezTo>
                    <a:lnTo>
                      <a:pt x="7049" y="4399"/>
                    </a:lnTo>
                    <a:cubicBezTo>
                      <a:pt x="6954" y="4423"/>
                      <a:pt x="6859" y="4471"/>
                      <a:pt x="6764" y="4518"/>
                    </a:cubicBezTo>
                    <a:lnTo>
                      <a:pt x="6621" y="4375"/>
                    </a:lnTo>
                    <a:cubicBezTo>
                      <a:pt x="6573" y="4340"/>
                      <a:pt x="6514" y="4322"/>
                      <a:pt x="6454" y="4322"/>
                    </a:cubicBezTo>
                    <a:cubicBezTo>
                      <a:pt x="6395" y="4322"/>
                      <a:pt x="6335" y="4340"/>
                      <a:pt x="6287" y="4375"/>
                    </a:cubicBezTo>
                    <a:lnTo>
                      <a:pt x="5716" y="4971"/>
                    </a:lnTo>
                    <a:cubicBezTo>
                      <a:pt x="5621" y="5042"/>
                      <a:pt x="5621" y="5209"/>
                      <a:pt x="5716" y="5280"/>
                    </a:cubicBezTo>
                    <a:lnTo>
                      <a:pt x="5859" y="5423"/>
                    </a:lnTo>
                    <a:cubicBezTo>
                      <a:pt x="5811" y="5518"/>
                      <a:pt x="5763" y="5614"/>
                      <a:pt x="5716" y="5733"/>
                    </a:cubicBezTo>
                    <a:lnTo>
                      <a:pt x="5525" y="5733"/>
                    </a:lnTo>
                    <a:cubicBezTo>
                      <a:pt x="5406" y="5733"/>
                      <a:pt x="5287" y="5828"/>
                      <a:pt x="5287" y="5971"/>
                    </a:cubicBezTo>
                    <a:lnTo>
                      <a:pt x="5287" y="6685"/>
                    </a:lnTo>
                    <a:cubicBezTo>
                      <a:pt x="4969" y="6785"/>
                      <a:pt x="4649" y="6832"/>
                      <a:pt x="4336" y="6832"/>
                    </a:cubicBezTo>
                    <a:cubicBezTo>
                      <a:pt x="2638" y="6832"/>
                      <a:pt x="1143" y="5447"/>
                      <a:pt x="1143" y="3637"/>
                    </a:cubicBezTo>
                    <a:cubicBezTo>
                      <a:pt x="1143" y="1875"/>
                      <a:pt x="2572" y="446"/>
                      <a:pt x="4335" y="446"/>
                    </a:cubicBezTo>
                    <a:close/>
                    <a:moveTo>
                      <a:pt x="7883" y="4423"/>
                    </a:moveTo>
                    <a:lnTo>
                      <a:pt x="7883" y="4566"/>
                    </a:lnTo>
                    <a:cubicBezTo>
                      <a:pt x="7859" y="4685"/>
                      <a:pt x="7954" y="4756"/>
                      <a:pt x="8050" y="4780"/>
                    </a:cubicBezTo>
                    <a:cubicBezTo>
                      <a:pt x="8240" y="4828"/>
                      <a:pt x="8407" y="4899"/>
                      <a:pt x="8550" y="4995"/>
                    </a:cubicBezTo>
                    <a:cubicBezTo>
                      <a:pt x="8590" y="5024"/>
                      <a:pt x="8638" y="5038"/>
                      <a:pt x="8686" y="5038"/>
                    </a:cubicBezTo>
                    <a:cubicBezTo>
                      <a:pt x="8752" y="5038"/>
                      <a:pt x="8818" y="5012"/>
                      <a:pt x="8859" y="4971"/>
                    </a:cubicBezTo>
                    <a:lnTo>
                      <a:pt x="8955" y="4875"/>
                    </a:lnTo>
                    <a:lnTo>
                      <a:pt x="9217" y="5114"/>
                    </a:lnTo>
                    <a:lnTo>
                      <a:pt x="9098" y="5209"/>
                    </a:lnTo>
                    <a:cubicBezTo>
                      <a:pt x="9026" y="5304"/>
                      <a:pt x="9002" y="5423"/>
                      <a:pt x="9074" y="5518"/>
                    </a:cubicBezTo>
                    <a:cubicBezTo>
                      <a:pt x="9169" y="5661"/>
                      <a:pt x="9240" y="5852"/>
                      <a:pt x="9288" y="6019"/>
                    </a:cubicBezTo>
                    <a:cubicBezTo>
                      <a:pt x="9312" y="6138"/>
                      <a:pt x="9407" y="6209"/>
                      <a:pt x="9502" y="6209"/>
                    </a:cubicBezTo>
                    <a:lnTo>
                      <a:pt x="9645" y="6209"/>
                    </a:lnTo>
                    <a:lnTo>
                      <a:pt x="9645" y="6566"/>
                    </a:lnTo>
                    <a:lnTo>
                      <a:pt x="9502" y="6566"/>
                    </a:lnTo>
                    <a:cubicBezTo>
                      <a:pt x="9490" y="6564"/>
                      <a:pt x="9477" y="6563"/>
                      <a:pt x="9466" y="6563"/>
                    </a:cubicBezTo>
                    <a:cubicBezTo>
                      <a:pt x="9364" y="6563"/>
                      <a:pt x="9288" y="6648"/>
                      <a:pt x="9288" y="6733"/>
                    </a:cubicBezTo>
                    <a:cubicBezTo>
                      <a:pt x="9240" y="6923"/>
                      <a:pt x="9169" y="7090"/>
                      <a:pt x="9074" y="7233"/>
                    </a:cubicBezTo>
                    <a:cubicBezTo>
                      <a:pt x="9002" y="7328"/>
                      <a:pt x="9026" y="7471"/>
                      <a:pt x="9098" y="7543"/>
                    </a:cubicBezTo>
                    <a:lnTo>
                      <a:pt x="9193" y="7638"/>
                    </a:lnTo>
                    <a:lnTo>
                      <a:pt x="8955" y="7900"/>
                    </a:lnTo>
                    <a:lnTo>
                      <a:pt x="8859" y="7781"/>
                    </a:lnTo>
                    <a:cubicBezTo>
                      <a:pt x="8804" y="7739"/>
                      <a:pt x="8741" y="7714"/>
                      <a:pt x="8679" y="7714"/>
                    </a:cubicBezTo>
                    <a:cubicBezTo>
                      <a:pt x="8634" y="7714"/>
                      <a:pt x="8590" y="7727"/>
                      <a:pt x="8550" y="7757"/>
                    </a:cubicBezTo>
                    <a:cubicBezTo>
                      <a:pt x="8383" y="7852"/>
                      <a:pt x="8216" y="7924"/>
                      <a:pt x="8050" y="7971"/>
                    </a:cubicBezTo>
                    <a:cubicBezTo>
                      <a:pt x="7931" y="7995"/>
                      <a:pt x="7859" y="8090"/>
                      <a:pt x="7859" y="8186"/>
                    </a:cubicBezTo>
                    <a:lnTo>
                      <a:pt x="7883" y="8186"/>
                    </a:lnTo>
                    <a:lnTo>
                      <a:pt x="7883" y="8329"/>
                    </a:lnTo>
                    <a:lnTo>
                      <a:pt x="7526" y="8329"/>
                    </a:lnTo>
                    <a:lnTo>
                      <a:pt x="7526" y="8186"/>
                    </a:lnTo>
                    <a:cubicBezTo>
                      <a:pt x="7526" y="8067"/>
                      <a:pt x="7454" y="7971"/>
                      <a:pt x="7335" y="7947"/>
                    </a:cubicBezTo>
                    <a:cubicBezTo>
                      <a:pt x="7169" y="7900"/>
                      <a:pt x="6978" y="7828"/>
                      <a:pt x="6835" y="7733"/>
                    </a:cubicBezTo>
                    <a:cubicBezTo>
                      <a:pt x="6796" y="7713"/>
                      <a:pt x="6752" y="7702"/>
                      <a:pt x="6708" y="7702"/>
                    </a:cubicBezTo>
                    <a:cubicBezTo>
                      <a:pt x="6645" y="7702"/>
                      <a:pt x="6581" y="7725"/>
                      <a:pt x="6526" y="7781"/>
                    </a:cubicBezTo>
                    <a:lnTo>
                      <a:pt x="6430" y="7876"/>
                    </a:lnTo>
                    <a:lnTo>
                      <a:pt x="6192" y="7614"/>
                    </a:lnTo>
                    <a:lnTo>
                      <a:pt x="6287" y="7519"/>
                    </a:lnTo>
                    <a:cubicBezTo>
                      <a:pt x="6359" y="7447"/>
                      <a:pt x="6383" y="7328"/>
                      <a:pt x="6311" y="7233"/>
                    </a:cubicBezTo>
                    <a:cubicBezTo>
                      <a:pt x="6216" y="7066"/>
                      <a:pt x="6145" y="6900"/>
                      <a:pt x="6097" y="6709"/>
                    </a:cubicBezTo>
                    <a:cubicBezTo>
                      <a:pt x="6073" y="6614"/>
                      <a:pt x="5978" y="6542"/>
                      <a:pt x="5883" y="6542"/>
                    </a:cubicBezTo>
                    <a:lnTo>
                      <a:pt x="5740" y="6542"/>
                    </a:lnTo>
                    <a:lnTo>
                      <a:pt x="5740" y="6209"/>
                    </a:lnTo>
                    <a:lnTo>
                      <a:pt x="5883" y="6209"/>
                    </a:lnTo>
                    <a:cubicBezTo>
                      <a:pt x="5978" y="6209"/>
                      <a:pt x="6073" y="6138"/>
                      <a:pt x="6097" y="6019"/>
                    </a:cubicBezTo>
                    <a:cubicBezTo>
                      <a:pt x="6145" y="5852"/>
                      <a:pt x="6216" y="5661"/>
                      <a:pt x="6311" y="5518"/>
                    </a:cubicBezTo>
                    <a:cubicBezTo>
                      <a:pt x="6383" y="5423"/>
                      <a:pt x="6359" y="5304"/>
                      <a:pt x="6287" y="5209"/>
                    </a:cubicBezTo>
                    <a:lnTo>
                      <a:pt x="6192" y="5114"/>
                    </a:lnTo>
                    <a:lnTo>
                      <a:pt x="6430" y="4875"/>
                    </a:lnTo>
                    <a:lnTo>
                      <a:pt x="6526" y="4971"/>
                    </a:lnTo>
                    <a:cubicBezTo>
                      <a:pt x="6567" y="5012"/>
                      <a:pt x="6633" y="5038"/>
                      <a:pt x="6699" y="5038"/>
                    </a:cubicBezTo>
                    <a:cubicBezTo>
                      <a:pt x="6747" y="5038"/>
                      <a:pt x="6795" y="5024"/>
                      <a:pt x="6835" y="4995"/>
                    </a:cubicBezTo>
                    <a:cubicBezTo>
                      <a:pt x="6978" y="4899"/>
                      <a:pt x="7169" y="4828"/>
                      <a:pt x="7335" y="4780"/>
                    </a:cubicBezTo>
                    <a:cubicBezTo>
                      <a:pt x="7454" y="4756"/>
                      <a:pt x="7526" y="4685"/>
                      <a:pt x="7526" y="4566"/>
                    </a:cubicBezTo>
                    <a:lnTo>
                      <a:pt x="7526" y="4423"/>
                    </a:lnTo>
                    <a:close/>
                    <a:moveTo>
                      <a:pt x="4346" y="0"/>
                    </a:moveTo>
                    <a:cubicBezTo>
                      <a:pt x="3080" y="0"/>
                      <a:pt x="1831" y="645"/>
                      <a:pt x="1143" y="1851"/>
                    </a:cubicBezTo>
                    <a:cubicBezTo>
                      <a:pt x="0" y="3923"/>
                      <a:pt x="1072" y="6519"/>
                      <a:pt x="3334" y="7185"/>
                    </a:cubicBezTo>
                    <a:cubicBezTo>
                      <a:pt x="3406" y="7376"/>
                      <a:pt x="3501" y="7566"/>
                      <a:pt x="3573" y="7781"/>
                    </a:cubicBezTo>
                    <a:cubicBezTo>
                      <a:pt x="3954" y="8495"/>
                      <a:pt x="4049" y="9353"/>
                      <a:pt x="3858" y="10162"/>
                    </a:cubicBezTo>
                    <a:lnTo>
                      <a:pt x="3525" y="11567"/>
                    </a:lnTo>
                    <a:cubicBezTo>
                      <a:pt x="3501" y="11686"/>
                      <a:pt x="3573" y="11829"/>
                      <a:pt x="3692" y="11853"/>
                    </a:cubicBezTo>
                    <a:lnTo>
                      <a:pt x="3739" y="11853"/>
                    </a:lnTo>
                    <a:cubicBezTo>
                      <a:pt x="3858" y="11853"/>
                      <a:pt x="3954" y="11782"/>
                      <a:pt x="3977" y="11663"/>
                    </a:cubicBezTo>
                    <a:lnTo>
                      <a:pt x="4311" y="10257"/>
                    </a:lnTo>
                    <a:cubicBezTo>
                      <a:pt x="4525" y="9353"/>
                      <a:pt x="4430" y="8400"/>
                      <a:pt x="4001" y="7566"/>
                    </a:cubicBezTo>
                    <a:cubicBezTo>
                      <a:pt x="3954" y="7471"/>
                      <a:pt x="3906" y="7376"/>
                      <a:pt x="3882" y="7281"/>
                    </a:cubicBezTo>
                    <a:lnTo>
                      <a:pt x="3882" y="7281"/>
                    </a:lnTo>
                    <a:cubicBezTo>
                      <a:pt x="4025" y="7304"/>
                      <a:pt x="4192" y="7304"/>
                      <a:pt x="4335" y="7304"/>
                    </a:cubicBezTo>
                    <a:cubicBezTo>
                      <a:pt x="4811" y="7304"/>
                      <a:pt x="5287" y="7209"/>
                      <a:pt x="5716" y="7043"/>
                    </a:cubicBezTo>
                    <a:cubicBezTo>
                      <a:pt x="5740" y="7138"/>
                      <a:pt x="5787" y="7233"/>
                      <a:pt x="5835" y="7328"/>
                    </a:cubicBezTo>
                    <a:lnTo>
                      <a:pt x="5692" y="7471"/>
                    </a:lnTo>
                    <a:cubicBezTo>
                      <a:pt x="5668" y="7519"/>
                      <a:pt x="5621" y="7590"/>
                      <a:pt x="5621" y="7638"/>
                    </a:cubicBezTo>
                    <a:cubicBezTo>
                      <a:pt x="5644" y="7709"/>
                      <a:pt x="5668" y="7757"/>
                      <a:pt x="5692" y="7805"/>
                    </a:cubicBezTo>
                    <a:lnTo>
                      <a:pt x="6287" y="8376"/>
                    </a:lnTo>
                    <a:cubicBezTo>
                      <a:pt x="6323" y="8424"/>
                      <a:pt x="6383" y="8448"/>
                      <a:pt x="6442" y="8448"/>
                    </a:cubicBezTo>
                    <a:cubicBezTo>
                      <a:pt x="6502" y="8448"/>
                      <a:pt x="6561" y="8424"/>
                      <a:pt x="6597" y="8376"/>
                    </a:cubicBezTo>
                    <a:lnTo>
                      <a:pt x="6740" y="8233"/>
                    </a:lnTo>
                    <a:cubicBezTo>
                      <a:pt x="6835" y="8281"/>
                      <a:pt x="6930" y="8329"/>
                      <a:pt x="7049" y="8376"/>
                    </a:cubicBezTo>
                    <a:lnTo>
                      <a:pt x="7049" y="8567"/>
                    </a:lnTo>
                    <a:cubicBezTo>
                      <a:pt x="7049" y="8686"/>
                      <a:pt x="7145" y="8805"/>
                      <a:pt x="7264" y="8805"/>
                    </a:cubicBezTo>
                    <a:lnTo>
                      <a:pt x="8097" y="8805"/>
                    </a:lnTo>
                    <a:cubicBezTo>
                      <a:pt x="8216" y="8805"/>
                      <a:pt x="8312" y="8686"/>
                      <a:pt x="8312" y="8567"/>
                    </a:cubicBezTo>
                    <a:lnTo>
                      <a:pt x="8335" y="8567"/>
                    </a:lnTo>
                    <a:lnTo>
                      <a:pt x="8335" y="8352"/>
                    </a:lnTo>
                    <a:cubicBezTo>
                      <a:pt x="8431" y="8329"/>
                      <a:pt x="8526" y="8281"/>
                      <a:pt x="8621" y="8233"/>
                    </a:cubicBezTo>
                    <a:lnTo>
                      <a:pt x="8764" y="8376"/>
                    </a:lnTo>
                    <a:cubicBezTo>
                      <a:pt x="8812" y="8424"/>
                      <a:pt x="8871" y="8448"/>
                      <a:pt x="8931" y="8448"/>
                    </a:cubicBezTo>
                    <a:cubicBezTo>
                      <a:pt x="8990" y="8448"/>
                      <a:pt x="9050" y="8424"/>
                      <a:pt x="9098" y="8376"/>
                    </a:cubicBezTo>
                    <a:lnTo>
                      <a:pt x="9669" y="7805"/>
                    </a:lnTo>
                    <a:cubicBezTo>
                      <a:pt x="9764" y="7709"/>
                      <a:pt x="9764" y="7566"/>
                      <a:pt x="9669" y="7471"/>
                    </a:cubicBezTo>
                    <a:lnTo>
                      <a:pt x="9526" y="7328"/>
                    </a:lnTo>
                    <a:cubicBezTo>
                      <a:pt x="9598" y="7233"/>
                      <a:pt x="9621" y="7114"/>
                      <a:pt x="9669" y="7019"/>
                    </a:cubicBezTo>
                    <a:lnTo>
                      <a:pt x="9860" y="7019"/>
                    </a:lnTo>
                    <a:cubicBezTo>
                      <a:pt x="9979" y="7019"/>
                      <a:pt x="10098" y="6923"/>
                      <a:pt x="10098" y="6781"/>
                    </a:cubicBezTo>
                    <a:lnTo>
                      <a:pt x="10098" y="5971"/>
                    </a:lnTo>
                    <a:cubicBezTo>
                      <a:pt x="10098" y="5852"/>
                      <a:pt x="9979" y="5733"/>
                      <a:pt x="9860" y="5733"/>
                    </a:cubicBezTo>
                    <a:lnTo>
                      <a:pt x="9669" y="5733"/>
                    </a:lnTo>
                    <a:cubicBezTo>
                      <a:pt x="9621" y="5637"/>
                      <a:pt x="9598" y="5542"/>
                      <a:pt x="9526" y="5447"/>
                    </a:cubicBezTo>
                    <a:lnTo>
                      <a:pt x="9669" y="5304"/>
                    </a:lnTo>
                    <a:cubicBezTo>
                      <a:pt x="9764" y="5209"/>
                      <a:pt x="9764" y="5066"/>
                      <a:pt x="9669" y="4971"/>
                    </a:cubicBezTo>
                    <a:lnTo>
                      <a:pt x="9098" y="4399"/>
                    </a:lnTo>
                    <a:cubicBezTo>
                      <a:pt x="9050" y="4352"/>
                      <a:pt x="9002" y="4328"/>
                      <a:pt x="8931" y="4328"/>
                    </a:cubicBezTo>
                    <a:cubicBezTo>
                      <a:pt x="8883" y="4328"/>
                      <a:pt x="8812" y="4352"/>
                      <a:pt x="8764" y="4399"/>
                    </a:cubicBezTo>
                    <a:lnTo>
                      <a:pt x="8621" y="4542"/>
                    </a:lnTo>
                    <a:cubicBezTo>
                      <a:pt x="8526" y="4494"/>
                      <a:pt x="8431" y="4447"/>
                      <a:pt x="8335" y="4399"/>
                    </a:cubicBezTo>
                    <a:lnTo>
                      <a:pt x="8335" y="4209"/>
                    </a:lnTo>
                    <a:cubicBezTo>
                      <a:pt x="8335" y="4090"/>
                      <a:pt x="8240" y="3970"/>
                      <a:pt x="8097" y="3970"/>
                    </a:cubicBezTo>
                    <a:lnTo>
                      <a:pt x="7978" y="3970"/>
                    </a:lnTo>
                    <a:cubicBezTo>
                      <a:pt x="8002" y="3875"/>
                      <a:pt x="8002" y="3756"/>
                      <a:pt x="8002" y="3661"/>
                    </a:cubicBezTo>
                    <a:cubicBezTo>
                      <a:pt x="8002" y="2827"/>
                      <a:pt x="7716" y="2042"/>
                      <a:pt x="7216" y="1399"/>
                    </a:cubicBezTo>
                    <a:lnTo>
                      <a:pt x="7454" y="1399"/>
                    </a:lnTo>
                    <a:cubicBezTo>
                      <a:pt x="8121" y="1399"/>
                      <a:pt x="8788" y="1589"/>
                      <a:pt x="9359" y="1922"/>
                    </a:cubicBezTo>
                    <a:cubicBezTo>
                      <a:pt x="9383" y="1946"/>
                      <a:pt x="9431" y="1946"/>
                      <a:pt x="9479" y="1970"/>
                    </a:cubicBezTo>
                    <a:cubicBezTo>
                      <a:pt x="9717" y="1970"/>
                      <a:pt x="9788" y="1637"/>
                      <a:pt x="9598" y="1518"/>
                    </a:cubicBezTo>
                    <a:cubicBezTo>
                      <a:pt x="8931" y="1137"/>
                      <a:pt x="8193" y="922"/>
                      <a:pt x="7454" y="922"/>
                    </a:cubicBezTo>
                    <a:cubicBezTo>
                      <a:pt x="7240" y="922"/>
                      <a:pt x="7026" y="946"/>
                      <a:pt x="6835" y="970"/>
                    </a:cubicBezTo>
                    <a:cubicBezTo>
                      <a:pt x="6121" y="314"/>
                      <a:pt x="5229" y="0"/>
                      <a:pt x="4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3372729" y="1539165"/>
                <a:ext cx="82245" cy="6971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019" extrusionOk="0">
                    <a:moveTo>
                      <a:pt x="1362" y="450"/>
                    </a:moveTo>
                    <a:cubicBezTo>
                      <a:pt x="1638" y="450"/>
                      <a:pt x="1905" y="667"/>
                      <a:pt x="1905" y="1002"/>
                    </a:cubicBezTo>
                    <a:cubicBezTo>
                      <a:pt x="1905" y="1311"/>
                      <a:pt x="1667" y="1549"/>
                      <a:pt x="1357" y="1549"/>
                    </a:cubicBezTo>
                    <a:cubicBezTo>
                      <a:pt x="857" y="1549"/>
                      <a:pt x="619" y="954"/>
                      <a:pt x="976" y="621"/>
                    </a:cubicBezTo>
                    <a:cubicBezTo>
                      <a:pt x="1087" y="503"/>
                      <a:pt x="1226" y="450"/>
                      <a:pt x="1362" y="450"/>
                    </a:cubicBezTo>
                    <a:close/>
                    <a:moveTo>
                      <a:pt x="1398" y="1"/>
                    </a:moveTo>
                    <a:cubicBezTo>
                      <a:pt x="1385" y="1"/>
                      <a:pt x="1371" y="1"/>
                      <a:pt x="1357" y="2"/>
                    </a:cubicBezTo>
                    <a:cubicBezTo>
                      <a:pt x="453" y="2"/>
                      <a:pt x="0" y="1097"/>
                      <a:pt x="643" y="1716"/>
                    </a:cubicBezTo>
                    <a:cubicBezTo>
                      <a:pt x="852" y="1925"/>
                      <a:pt x="1108" y="2018"/>
                      <a:pt x="1359" y="2018"/>
                    </a:cubicBezTo>
                    <a:cubicBezTo>
                      <a:pt x="1881" y="2018"/>
                      <a:pt x="2381" y="1613"/>
                      <a:pt x="2381" y="1002"/>
                    </a:cubicBezTo>
                    <a:cubicBezTo>
                      <a:pt x="2381" y="467"/>
                      <a:pt x="1951" y="1"/>
                      <a:pt x="1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349" name="Google Shape;1349;p51"/>
          <p:cNvCxnSpPr>
            <a:stCxn id="1298" idx="1"/>
            <a:endCxn id="1297" idx="3"/>
          </p:cNvCxnSpPr>
          <p:nvPr/>
        </p:nvCxnSpPr>
        <p:spPr>
          <a:xfrm rot="10800000">
            <a:off x="3244525" y="1591575"/>
            <a:ext cx="26550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1"/>
          <p:cNvCxnSpPr/>
          <p:nvPr/>
        </p:nvCxnSpPr>
        <p:spPr>
          <a:xfrm rot="10800000">
            <a:off x="3241025" y="4214700"/>
            <a:ext cx="266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349;p51">
            <a:extLst>
              <a:ext uri="{FF2B5EF4-FFF2-40B4-BE49-F238E27FC236}">
                <a16:creationId xmlns:a16="http://schemas.microsoft.com/office/drawing/2014/main" id="{B19C29F1-F89A-77FC-37A3-BA49544011DB}"/>
              </a:ext>
            </a:extLst>
          </p:cNvPr>
          <p:cNvCxnSpPr/>
          <p:nvPr/>
        </p:nvCxnSpPr>
        <p:spPr>
          <a:xfrm rot="10800000">
            <a:off x="890853" y="2864438"/>
            <a:ext cx="26550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349;p51">
            <a:extLst>
              <a:ext uri="{FF2B5EF4-FFF2-40B4-BE49-F238E27FC236}">
                <a16:creationId xmlns:a16="http://schemas.microsoft.com/office/drawing/2014/main" id="{F37DBED7-C600-9BF6-5B2C-DCF50E897D77}"/>
              </a:ext>
            </a:extLst>
          </p:cNvPr>
          <p:cNvCxnSpPr/>
          <p:nvPr/>
        </p:nvCxnSpPr>
        <p:spPr>
          <a:xfrm rot="10800000">
            <a:off x="5627894" y="2847356"/>
            <a:ext cx="26550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E505EC-C7BC-C481-D23C-80C54E7740B2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6"/>
          <p:cNvGrpSpPr/>
          <p:nvPr/>
        </p:nvGrpSpPr>
        <p:grpSpPr>
          <a:xfrm>
            <a:off x="405300" y="615150"/>
            <a:ext cx="8333400" cy="3722550"/>
            <a:chOff x="405300" y="615150"/>
            <a:chExt cx="8333400" cy="3722550"/>
          </a:xfrm>
        </p:grpSpPr>
        <p:sp>
          <p:nvSpPr>
            <p:cNvPr id="451" name="Google Shape;451;p36"/>
            <p:cNvSpPr/>
            <p:nvPr/>
          </p:nvSpPr>
          <p:spPr>
            <a:xfrm>
              <a:off x="405300" y="623700"/>
              <a:ext cx="8333400" cy="3714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405300" y="615150"/>
              <a:ext cx="8333400" cy="5547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453" name="Google Shape;453;p36"/>
            <p:cNvGrpSpPr/>
            <p:nvPr/>
          </p:nvGrpSpPr>
          <p:grpSpPr>
            <a:xfrm>
              <a:off x="8241225" y="754800"/>
              <a:ext cx="275400" cy="275400"/>
              <a:chOff x="8241225" y="754800"/>
              <a:chExt cx="275400" cy="275400"/>
            </a:xfrm>
          </p:grpSpPr>
          <p:sp>
            <p:nvSpPr>
              <p:cNvPr id="454" name="Google Shape;454;p36"/>
              <p:cNvSpPr/>
              <p:nvPr/>
            </p:nvSpPr>
            <p:spPr>
              <a:xfrm>
                <a:off x="8241225" y="7548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" name="Google Shape;455;p36"/>
              <p:cNvGrpSpPr/>
              <p:nvPr/>
            </p:nvGrpSpPr>
            <p:grpSpPr>
              <a:xfrm>
                <a:off x="8316975" y="830550"/>
                <a:ext cx="123900" cy="123900"/>
                <a:chOff x="1699200" y="-226450"/>
                <a:chExt cx="123900" cy="123900"/>
              </a:xfrm>
            </p:grpSpPr>
            <p:cxnSp>
              <p:nvCxnSpPr>
                <p:cNvPr id="456" name="Google Shape;456;p36"/>
                <p:cNvCxnSpPr/>
                <p:nvPr/>
              </p:nvCxnSpPr>
              <p:spPr>
                <a:xfrm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36"/>
                <p:cNvCxnSpPr/>
                <p:nvPr/>
              </p:nvCxnSpPr>
              <p:spPr>
                <a:xfrm flipH="1"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58" name="Google Shape;458;p36"/>
          <p:cNvSpPr/>
          <p:nvPr/>
        </p:nvSpPr>
        <p:spPr>
          <a:xfrm>
            <a:off x="2077031" y="3482826"/>
            <a:ext cx="5008500" cy="44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1308750" y="2572901"/>
            <a:ext cx="6526500" cy="639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2"/>
          </p:nvPr>
        </p:nvSpPr>
        <p:spPr>
          <a:xfrm>
            <a:off x="3355200" y="957750"/>
            <a:ext cx="2433600" cy="1580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1"/>
          </p:nvPr>
        </p:nvSpPr>
        <p:spPr>
          <a:xfrm>
            <a:off x="1308750" y="3477913"/>
            <a:ext cx="65265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Slide 18 </a:t>
            </a:r>
            <a:r>
              <a:rPr lang="en" dirty="0">
                <a:sym typeface="Wingdings" panose="05000000000000000000" pitchFamily="2" charset="2"/>
              </a:rPr>
              <a:t> Slide 23 </a:t>
            </a:r>
            <a:endParaRPr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1219967" y="697156"/>
            <a:ext cx="1581221" cy="1580025"/>
            <a:chOff x="358800" y="3295625"/>
            <a:chExt cx="1704269" cy="1702980"/>
          </a:xfrm>
        </p:grpSpPr>
        <p:sp>
          <p:nvSpPr>
            <p:cNvPr id="463" name="Google Shape;463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6"/>
          <p:cNvSpPr txBox="1"/>
          <p:nvPr/>
        </p:nvSpPr>
        <p:spPr>
          <a:xfrm rot="-617483">
            <a:off x="1323381" y="1408127"/>
            <a:ext cx="1370245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   POV      </a:t>
            </a:r>
            <a:endParaRPr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66" name="Google Shape;466;p36"/>
          <p:cNvGrpSpPr/>
          <p:nvPr/>
        </p:nvGrpSpPr>
        <p:grpSpPr>
          <a:xfrm>
            <a:off x="1067563" y="649094"/>
            <a:ext cx="602399" cy="584697"/>
            <a:chOff x="1013413" y="754344"/>
            <a:chExt cx="602399" cy="584697"/>
          </a:xfrm>
        </p:grpSpPr>
        <p:sp>
          <p:nvSpPr>
            <p:cNvPr id="467" name="Google Shape;467;p36"/>
            <p:cNvSpPr/>
            <p:nvPr/>
          </p:nvSpPr>
          <p:spPr>
            <a:xfrm>
              <a:off x="1013413" y="754344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36"/>
            <p:cNvGrpSpPr/>
            <p:nvPr/>
          </p:nvGrpSpPr>
          <p:grpSpPr>
            <a:xfrm>
              <a:off x="1181713" y="913259"/>
              <a:ext cx="265811" cy="266882"/>
              <a:chOff x="7197858" y="3376954"/>
              <a:chExt cx="411153" cy="412811"/>
            </a:xfrm>
          </p:grpSpPr>
          <p:sp>
            <p:nvSpPr>
              <p:cNvPr id="469" name="Google Shape;469;p36"/>
              <p:cNvSpPr/>
              <p:nvPr/>
            </p:nvSpPr>
            <p:spPr>
              <a:xfrm>
                <a:off x="7197858" y="3376954"/>
                <a:ext cx="245042" cy="33878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12" extrusionOk="0">
                    <a:moveTo>
                      <a:pt x="3548" y="0"/>
                    </a:moveTo>
                    <a:cubicBezTo>
                      <a:pt x="1572" y="0"/>
                      <a:pt x="0" y="1620"/>
                      <a:pt x="48" y="3572"/>
                    </a:cubicBezTo>
                    <a:lnTo>
                      <a:pt x="48" y="8026"/>
                    </a:lnTo>
                    <a:cubicBezTo>
                      <a:pt x="71" y="8998"/>
                      <a:pt x="875" y="9805"/>
                      <a:pt x="1869" y="9812"/>
                    </a:cubicBezTo>
                    <a:lnTo>
                      <a:pt x="1869" y="9812"/>
                    </a:lnTo>
                    <a:cubicBezTo>
                      <a:pt x="2603" y="9807"/>
                      <a:pt x="3264" y="9356"/>
                      <a:pt x="3548" y="8669"/>
                    </a:cubicBezTo>
                    <a:lnTo>
                      <a:pt x="3620" y="8454"/>
                    </a:lnTo>
                    <a:cubicBezTo>
                      <a:pt x="3739" y="8192"/>
                      <a:pt x="3882" y="7954"/>
                      <a:pt x="4048" y="7740"/>
                    </a:cubicBezTo>
                    <a:cubicBezTo>
                      <a:pt x="4212" y="7613"/>
                      <a:pt x="4001" y="7375"/>
                      <a:pt x="3839" y="7375"/>
                    </a:cubicBezTo>
                    <a:cubicBezTo>
                      <a:pt x="3789" y="7375"/>
                      <a:pt x="3743" y="7398"/>
                      <a:pt x="3715" y="7454"/>
                    </a:cubicBezTo>
                    <a:cubicBezTo>
                      <a:pt x="3501" y="7692"/>
                      <a:pt x="3310" y="7978"/>
                      <a:pt x="3191" y="8288"/>
                    </a:cubicBezTo>
                    <a:lnTo>
                      <a:pt x="3096" y="8502"/>
                    </a:lnTo>
                    <a:cubicBezTo>
                      <a:pt x="2862" y="9091"/>
                      <a:pt x="2361" y="9359"/>
                      <a:pt x="1860" y="9359"/>
                    </a:cubicBezTo>
                    <a:cubicBezTo>
                      <a:pt x="1186" y="9359"/>
                      <a:pt x="514" y="8873"/>
                      <a:pt x="500" y="8026"/>
                    </a:cubicBezTo>
                    <a:lnTo>
                      <a:pt x="500" y="3572"/>
                    </a:lnTo>
                    <a:cubicBezTo>
                      <a:pt x="524" y="1905"/>
                      <a:pt x="1858" y="572"/>
                      <a:pt x="3525" y="572"/>
                    </a:cubicBezTo>
                    <a:cubicBezTo>
                      <a:pt x="5192" y="572"/>
                      <a:pt x="6549" y="1905"/>
                      <a:pt x="6549" y="3572"/>
                    </a:cubicBezTo>
                    <a:cubicBezTo>
                      <a:pt x="6549" y="4573"/>
                      <a:pt x="6144" y="5525"/>
                      <a:pt x="5406" y="6192"/>
                    </a:cubicBezTo>
                    <a:cubicBezTo>
                      <a:pt x="5311" y="6287"/>
                      <a:pt x="5311" y="6430"/>
                      <a:pt x="5406" y="6525"/>
                    </a:cubicBezTo>
                    <a:cubicBezTo>
                      <a:pt x="5457" y="6576"/>
                      <a:pt x="5522" y="6600"/>
                      <a:pt x="5585" y="6600"/>
                    </a:cubicBezTo>
                    <a:cubicBezTo>
                      <a:pt x="5641" y="6600"/>
                      <a:pt x="5695" y="6582"/>
                      <a:pt x="5739" y="6549"/>
                    </a:cubicBezTo>
                    <a:cubicBezTo>
                      <a:pt x="6549" y="5787"/>
                      <a:pt x="7025" y="4715"/>
                      <a:pt x="7025" y="3572"/>
                    </a:cubicBezTo>
                    <a:cubicBezTo>
                      <a:pt x="7097" y="1620"/>
                      <a:pt x="5501" y="0"/>
                      <a:pt x="3548" y="0"/>
                    </a:cubicBezTo>
                    <a:close/>
                    <a:moveTo>
                      <a:pt x="1869" y="9812"/>
                    </a:moveTo>
                    <a:cubicBezTo>
                      <a:pt x="1865" y="9812"/>
                      <a:pt x="1861" y="9812"/>
                      <a:pt x="1858" y="9812"/>
                    </a:cubicBezTo>
                    <a:lnTo>
                      <a:pt x="1881" y="9812"/>
                    </a:lnTo>
                    <a:cubicBezTo>
                      <a:pt x="1877" y="9812"/>
                      <a:pt x="1873" y="9812"/>
                      <a:pt x="1869" y="98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7243883" y="3423359"/>
                <a:ext cx="152163" cy="150126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348" extrusionOk="0">
                    <a:moveTo>
                      <a:pt x="2181" y="0"/>
                    </a:moveTo>
                    <a:cubicBezTo>
                      <a:pt x="1471" y="0"/>
                      <a:pt x="754" y="336"/>
                      <a:pt x="310" y="1085"/>
                    </a:cubicBezTo>
                    <a:cubicBezTo>
                      <a:pt x="1" y="1585"/>
                      <a:pt x="144" y="2252"/>
                      <a:pt x="620" y="2586"/>
                    </a:cubicBezTo>
                    <a:cubicBezTo>
                      <a:pt x="1215" y="2967"/>
                      <a:pt x="929" y="3872"/>
                      <a:pt x="239" y="3872"/>
                    </a:cubicBezTo>
                    <a:cubicBezTo>
                      <a:pt x="96" y="3872"/>
                      <a:pt x="1" y="3991"/>
                      <a:pt x="1" y="4110"/>
                    </a:cubicBezTo>
                    <a:cubicBezTo>
                      <a:pt x="1" y="4253"/>
                      <a:pt x="96" y="4348"/>
                      <a:pt x="239" y="4348"/>
                    </a:cubicBezTo>
                    <a:lnTo>
                      <a:pt x="239" y="4324"/>
                    </a:lnTo>
                    <a:cubicBezTo>
                      <a:pt x="1358" y="4276"/>
                      <a:pt x="1787" y="2848"/>
                      <a:pt x="882" y="2181"/>
                    </a:cubicBezTo>
                    <a:cubicBezTo>
                      <a:pt x="620" y="1990"/>
                      <a:pt x="525" y="1609"/>
                      <a:pt x="715" y="1323"/>
                    </a:cubicBezTo>
                    <a:cubicBezTo>
                      <a:pt x="1066" y="732"/>
                      <a:pt x="1633" y="467"/>
                      <a:pt x="2194" y="467"/>
                    </a:cubicBezTo>
                    <a:cubicBezTo>
                      <a:pt x="3080" y="467"/>
                      <a:pt x="3954" y="1126"/>
                      <a:pt x="3954" y="2205"/>
                    </a:cubicBezTo>
                    <a:cubicBezTo>
                      <a:pt x="3954" y="2347"/>
                      <a:pt x="4049" y="2443"/>
                      <a:pt x="4168" y="2443"/>
                    </a:cubicBezTo>
                    <a:cubicBezTo>
                      <a:pt x="4311" y="2443"/>
                      <a:pt x="4406" y="2347"/>
                      <a:pt x="4406" y="2205"/>
                    </a:cubicBezTo>
                    <a:cubicBezTo>
                      <a:pt x="4406" y="835"/>
                      <a:pt x="3301" y="0"/>
                      <a:pt x="2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7266085" y="3570342"/>
                <a:ext cx="83073" cy="8783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544" extrusionOk="0">
                    <a:moveTo>
                      <a:pt x="2143" y="1"/>
                    </a:moveTo>
                    <a:cubicBezTo>
                      <a:pt x="2112" y="1"/>
                      <a:pt x="2081" y="7"/>
                      <a:pt x="2049" y="19"/>
                    </a:cubicBezTo>
                    <a:cubicBezTo>
                      <a:pt x="1144" y="472"/>
                      <a:pt x="405" y="1258"/>
                      <a:pt x="48" y="2210"/>
                    </a:cubicBezTo>
                    <a:cubicBezTo>
                      <a:pt x="1" y="2329"/>
                      <a:pt x="48" y="2472"/>
                      <a:pt x="167" y="2520"/>
                    </a:cubicBezTo>
                    <a:cubicBezTo>
                      <a:pt x="191" y="2520"/>
                      <a:pt x="215" y="2520"/>
                      <a:pt x="263" y="2544"/>
                    </a:cubicBezTo>
                    <a:cubicBezTo>
                      <a:pt x="358" y="2520"/>
                      <a:pt x="429" y="2472"/>
                      <a:pt x="453" y="2377"/>
                    </a:cubicBezTo>
                    <a:cubicBezTo>
                      <a:pt x="786" y="1520"/>
                      <a:pt x="1429" y="829"/>
                      <a:pt x="2239" y="424"/>
                    </a:cubicBezTo>
                    <a:cubicBezTo>
                      <a:pt x="2358" y="353"/>
                      <a:pt x="2406" y="234"/>
                      <a:pt x="2358" y="115"/>
                    </a:cubicBezTo>
                    <a:cubicBezTo>
                      <a:pt x="2306" y="45"/>
                      <a:pt x="2228" y="1"/>
                      <a:pt x="2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7312144" y="3468210"/>
                <a:ext cx="40328" cy="40328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95" y="477"/>
                      <a:pt x="238" y="477"/>
                    </a:cubicBezTo>
                    <a:cubicBezTo>
                      <a:pt x="500" y="477"/>
                      <a:pt x="715" y="691"/>
                      <a:pt x="715" y="929"/>
                    </a:cubicBezTo>
                    <a:cubicBezTo>
                      <a:pt x="691" y="1072"/>
                      <a:pt x="810" y="1168"/>
                      <a:pt x="929" y="1168"/>
                    </a:cubicBezTo>
                    <a:cubicBezTo>
                      <a:pt x="1072" y="1168"/>
                      <a:pt x="1167" y="1072"/>
                      <a:pt x="1167" y="929"/>
                    </a:cubicBezTo>
                    <a:cubicBezTo>
                      <a:pt x="1167" y="429"/>
                      <a:pt x="738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7553043" y="3621961"/>
                <a:ext cx="55969" cy="7734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240" extrusionOk="0">
                    <a:moveTo>
                      <a:pt x="763" y="572"/>
                    </a:moveTo>
                    <a:lnTo>
                      <a:pt x="1096" y="930"/>
                    </a:lnTo>
                    <a:cubicBezTo>
                      <a:pt x="1073" y="1049"/>
                      <a:pt x="1073" y="1192"/>
                      <a:pt x="1096" y="1311"/>
                    </a:cubicBezTo>
                    <a:lnTo>
                      <a:pt x="763" y="1644"/>
                    </a:lnTo>
                    <a:cubicBezTo>
                      <a:pt x="549" y="1311"/>
                      <a:pt x="549" y="906"/>
                      <a:pt x="763" y="572"/>
                    </a:cubicBezTo>
                    <a:close/>
                    <a:moveTo>
                      <a:pt x="739" y="1"/>
                    </a:moveTo>
                    <a:cubicBezTo>
                      <a:pt x="680" y="1"/>
                      <a:pt x="620" y="25"/>
                      <a:pt x="572" y="72"/>
                    </a:cubicBezTo>
                    <a:cubicBezTo>
                      <a:pt x="1" y="644"/>
                      <a:pt x="1" y="1573"/>
                      <a:pt x="572" y="2168"/>
                    </a:cubicBezTo>
                    <a:cubicBezTo>
                      <a:pt x="620" y="2192"/>
                      <a:pt x="691" y="2216"/>
                      <a:pt x="739" y="2239"/>
                    </a:cubicBezTo>
                    <a:cubicBezTo>
                      <a:pt x="811" y="2239"/>
                      <a:pt x="858" y="2216"/>
                      <a:pt x="906" y="2168"/>
                    </a:cubicBezTo>
                    <a:lnTo>
                      <a:pt x="1573" y="1525"/>
                    </a:lnTo>
                    <a:cubicBezTo>
                      <a:pt x="1596" y="1477"/>
                      <a:pt x="1620" y="1406"/>
                      <a:pt x="1620" y="1358"/>
                    </a:cubicBezTo>
                    <a:cubicBezTo>
                      <a:pt x="1620" y="1287"/>
                      <a:pt x="1596" y="1239"/>
                      <a:pt x="1573" y="1192"/>
                    </a:cubicBezTo>
                    <a:cubicBezTo>
                      <a:pt x="1549" y="1168"/>
                      <a:pt x="1525" y="1144"/>
                      <a:pt x="1525" y="1120"/>
                    </a:cubicBezTo>
                    <a:cubicBezTo>
                      <a:pt x="1525" y="1096"/>
                      <a:pt x="1549" y="1073"/>
                      <a:pt x="1573" y="1049"/>
                    </a:cubicBezTo>
                    <a:cubicBezTo>
                      <a:pt x="1596" y="1025"/>
                      <a:pt x="1620" y="953"/>
                      <a:pt x="1620" y="906"/>
                    </a:cubicBezTo>
                    <a:cubicBezTo>
                      <a:pt x="1620" y="834"/>
                      <a:pt x="1596" y="763"/>
                      <a:pt x="1573" y="739"/>
                    </a:cubicBezTo>
                    <a:lnTo>
                      <a:pt x="906" y="72"/>
                    </a:lnTo>
                    <a:cubicBezTo>
                      <a:pt x="858" y="25"/>
                      <a:pt x="799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7482330" y="3576764"/>
                <a:ext cx="81450" cy="1677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4859" extrusionOk="0">
                    <a:moveTo>
                      <a:pt x="1477" y="572"/>
                    </a:moveTo>
                    <a:lnTo>
                      <a:pt x="1811" y="881"/>
                    </a:lnTo>
                    <a:cubicBezTo>
                      <a:pt x="1072" y="1786"/>
                      <a:pt x="1072" y="3072"/>
                      <a:pt x="1811" y="3953"/>
                    </a:cubicBezTo>
                    <a:lnTo>
                      <a:pt x="1477" y="4287"/>
                    </a:lnTo>
                    <a:cubicBezTo>
                      <a:pt x="572" y="3215"/>
                      <a:pt x="572" y="1643"/>
                      <a:pt x="1477" y="572"/>
                    </a:cubicBezTo>
                    <a:close/>
                    <a:moveTo>
                      <a:pt x="1477" y="0"/>
                    </a:moveTo>
                    <a:cubicBezTo>
                      <a:pt x="1418" y="0"/>
                      <a:pt x="1358" y="24"/>
                      <a:pt x="1311" y="72"/>
                    </a:cubicBezTo>
                    <a:cubicBezTo>
                      <a:pt x="1" y="1381"/>
                      <a:pt x="1" y="3477"/>
                      <a:pt x="1311" y="4787"/>
                    </a:cubicBezTo>
                    <a:cubicBezTo>
                      <a:pt x="1358" y="4834"/>
                      <a:pt x="1406" y="4858"/>
                      <a:pt x="1477" y="4858"/>
                    </a:cubicBezTo>
                    <a:cubicBezTo>
                      <a:pt x="1549" y="4858"/>
                      <a:pt x="1596" y="4834"/>
                      <a:pt x="1644" y="4787"/>
                    </a:cubicBezTo>
                    <a:lnTo>
                      <a:pt x="2287" y="4144"/>
                    </a:lnTo>
                    <a:cubicBezTo>
                      <a:pt x="2335" y="4096"/>
                      <a:pt x="2358" y="4025"/>
                      <a:pt x="2358" y="3977"/>
                    </a:cubicBezTo>
                    <a:cubicBezTo>
                      <a:pt x="2358" y="3906"/>
                      <a:pt x="2335" y="3858"/>
                      <a:pt x="2287" y="3810"/>
                    </a:cubicBezTo>
                    <a:cubicBezTo>
                      <a:pt x="1549" y="3048"/>
                      <a:pt x="1549" y="1810"/>
                      <a:pt x="2287" y="1048"/>
                    </a:cubicBezTo>
                    <a:cubicBezTo>
                      <a:pt x="2335" y="1000"/>
                      <a:pt x="2358" y="953"/>
                      <a:pt x="2358" y="881"/>
                    </a:cubicBezTo>
                    <a:cubicBezTo>
                      <a:pt x="2358" y="834"/>
                      <a:pt x="2335" y="762"/>
                      <a:pt x="2287" y="715"/>
                    </a:cubicBezTo>
                    <a:lnTo>
                      <a:pt x="1644" y="72"/>
                    </a:lnTo>
                    <a:cubicBezTo>
                      <a:pt x="1596" y="24"/>
                      <a:pt x="1537" y="0"/>
                      <a:pt x="14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7412447" y="3531533"/>
                <a:ext cx="106932" cy="25823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7479" extrusionOk="0">
                    <a:moveTo>
                      <a:pt x="2192" y="572"/>
                    </a:moveTo>
                    <a:lnTo>
                      <a:pt x="2525" y="881"/>
                    </a:lnTo>
                    <a:cubicBezTo>
                      <a:pt x="1072" y="2501"/>
                      <a:pt x="1072" y="4954"/>
                      <a:pt x="2525" y="6597"/>
                    </a:cubicBezTo>
                    <a:lnTo>
                      <a:pt x="2192" y="6907"/>
                    </a:lnTo>
                    <a:cubicBezTo>
                      <a:pt x="548" y="5120"/>
                      <a:pt x="548" y="2358"/>
                      <a:pt x="2192" y="572"/>
                    </a:cubicBezTo>
                    <a:close/>
                    <a:moveTo>
                      <a:pt x="2192" y="0"/>
                    </a:moveTo>
                    <a:cubicBezTo>
                      <a:pt x="2132" y="0"/>
                      <a:pt x="2072" y="24"/>
                      <a:pt x="2025" y="72"/>
                    </a:cubicBezTo>
                    <a:cubicBezTo>
                      <a:pt x="1" y="2096"/>
                      <a:pt x="1" y="5382"/>
                      <a:pt x="2025" y="7407"/>
                    </a:cubicBezTo>
                    <a:cubicBezTo>
                      <a:pt x="2072" y="7454"/>
                      <a:pt x="2120" y="7478"/>
                      <a:pt x="2192" y="7478"/>
                    </a:cubicBezTo>
                    <a:cubicBezTo>
                      <a:pt x="2263" y="7478"/>
                      <a:pt x="2311" y="7454"/>
                      <a:pt x="2358" y="7407"/>
                    </a:cubicBezTo>
                    <a:lnTo>
                      <a:pt x="3001" y="6764"/>
                    </a:lnTo>
                    <a:cubicBezTo>
                      <a:pt x="3096" y="6668"/>
                      <a:pt x="3096" y="6525"/>
                      <a:pt x="3001" y="6430"/>
                    </a:cubicBezTo>
                    <a:cubicBezTo>
                      <a:pt x="1525" y="4930"/>
                      <a:pt x="1525" y="2525"/>
                      <a:pt x="3001" y="1048"/>
                    </a:cubicBezTo>
                    <a:cubicBezTo>
                      <a:pt x="3049" y="1001"/>
                      <a:pt x="3073" y="953"/>
                      <a:pt x="3073" y="881"/>
                    </a:cubicBezTo>
                    <a:cubicBezTo>
                      <a:pt x="3073" y="834"/>
                      <a:pt x="3049" y="762"/>
                      <a:pt x="3001" y="715"/>
                    </a:cubicBezTo>
                    <a:lnTo>
                      <a:pt x="2358" y="72"/>
                    </a:lnTo>
                    <a:cubicBezTo>
                      <a:pt x="2311" y="24"/>
                      <a:pt x="225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7352438" y="3608806"/>
                <a:ext cx="16470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119" y="477"/>
                      <a:pt x="238" y="477"/>
                    </a:cubicBezTo>
                    <a:cubicBezTo>
                      <a:pt x="357" y="477"/>
                      <a:pt x="476" y="358"/>
                      <a:pt x="476" y="239"/>
                    </a:cubicBezTo>
                    <a:cubicBezTo>
                      <a:pt x="476" y="120"/>
                      <a:pt x="357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36"/>
          <p:cNvGrpSpPr/>
          <p:nvPr/>
        </p:nvGrpSpPr>
        <p:grpSpPr>
          <a:xfrm flipH="1">
            <a:off x="6254038" y="950918"/>
            <a:ext cx="1581221" cy="1580025"/>
            <a:chOff x="358800" y="3295625"/>
            <a:chExt cx="1704269" cy="1702980"/>
          </a:xfrm>
        </p:grpSpPr>
        <p:sp>
          <p:nvSpPr>
            <p:cNvPr id="478" name="Google Shape;478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6"/>
          <p:cNvSpPr txBox="1"/>
          <p:nvPr/>
        </p:nvSpPr>
        <p:spPr>
          <a:xfrm rot="617617" flipH="1">
            <a:off x="6365063" y="1661857"/>
            <a:ext cx="1369949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"/>
                <a:cs typeface="Baloo Thambi 2 ExtraBold"/>
                <a:sym typeface="Baloo Thambi 2 ExtraBold"/>
              </a:rPr>
              <a:t>HMW</a:t>
            </a:r>
            <a:endParaRPr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81" name="Google Shape;481;p36"/>
          <p:cNvGrpSpPr/>
          <p:nvPr/>
        </p:nvGrpSpPr>
        <p:grpSpPr>
          <a:xfrm>
            <a:off x="7385263" y="902856"/>
            <a:ext cx="602399" cy="584697"/>
            <a:chOff x="8177813" y="379981"/>
            <a:chExt cx="602399" cy="584697"/>
          </a:xfrm>
        </p:grpSpPr>
        <p:sp>
          <p:nvSpPr>
            <p:cNvPr id="482" name="Google Shape;482;p36"/>
            <p:cNvSpPr/>
            <p:nvPr/>
          </p:nvSpPr>
          <p:spPr>
            <a:xfrm flipH="1">
              <a:off x="8177813" y="3799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36"/>
            <p:cNvGrpSpPr/>
            <p:nvPr/>
          </p:nvGrpSpPr>
          <p:grpSpPr>
            <a:xfrm>
              <a:off x="8317496" y="522836"/>
              <a:ext cx="323032" cy="313004"/>
              <a:chOff x="5552519" y="4052551"/>
              <a:chExt cx="422651" cy="409531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5602653" y="4105378"/>
                <a:ext cx="337990" cy="356704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10331" extrusionOk="0">
                    <a:moveTo>
                      <a:pt x="4859" y="448"/>
                    </a:moveTo>
                    <a:cubicBezTo>
                      <a:pt x="5329" y="448"/>
                      <a:pt x="5800" y="757"/>
                      <a:pt x="5835" y="1376"/>
                    </a:cubicBezTo>
                    <a:lnTo>
                      <a:pt x="5835" y="1710"/>
                    </a:lnTo>
                    <a:cubicBezTo>
                      <a:pt x="5835" y="2257"/>
                      <a:pt x="5407" y="2686"/>
                      <a:pt x="4859" y="2686"/>
                    </a:cubicBezTo>
                    <a:cubicBezTo>
                      <a:pt x="4311" y="2686"/>
                      <a:pt x="3883" y="2257"/>
                      <a:pt x="3883" y="1710"/>
                    </a:cubicBezTo>
                    <a:lnTo>
                      <a:pt x="3883" y="1376"/>
                    </a:lnTo>
                    <a:cubicBezTo>
                      <a:pt x="3918" y="757"/>
                      <a:pt x="4389" y="448"/>
                      <a:pt x="4859" y="448"/>
                    </a:cubicBezTo>
                    <a:close/>
                    <a:moveTo>
                      <a:pt x="5383" y="3162"/>
                    </a:moveTo>
                    <a:lnTo>
                      <a:pt x="4859" y="4020"/>
                    </a:lnTo>
                    <a:lnTo>
                      <a:pt x="4335" y="3162"/>
                    </a:lnTo>
                    <a:close/>
                    <a:moveTo>
                      <a:pt x="2930" y="6187"/>
                    </a:moveTo>
                    <a:lnTo>
                      <a:pt x="2930" y="6925"/>
                    </a:lnTo>
                    <a:lnTo>
                      <a:pt x="2787" y="6877"/>
                    </a:lnTo>
                    <a:cubicBezTo>
                      <a:pt x="2716" y="6830"/>
                      <a:pt x="2621" y="6806"/>
                      <a:pt x="2525" y="6782"/>
                    </a:cubicBezTo>
                    <a:cubicBezTo>
                      <a:pt x="2668" y="6592"/>
                      <a:pt x="2811" y="6401"/>
                      <a:pt x="2930" y="6187"/>
                    </a:cubicBezTo>
                    <a:close/>
                    <a:moveTo>
                      <a:pt x="6788" y="6187"/>
                    </a:moveTo>
                    <a:cubicBezTo>
                      <a:pt x="6907" y="6401"/>
                      <a:pt x="7050" y="6592"/>
                      <a:pt x="7193" y="6782"/>
                    </a:cubicBezTo>
                    <a:cubicBezTo>
                      <a:pt x="7098" y="6782"/>
                      <a:pt x="7002" y="6830"/>
                      <a:pt x="6931" y="6854"/>
                    </a:cubicBezTo>
                    <a:lnTo>
                      <a:pt x="6788" y="6925"/>
                    </a:lnTo>
                    <a:lnTo>
                      <a:pt x="6788" y="6187"/>
                    </a:lnTo>
                    <a:close/>
                    <a:moveTo>
                      <a:pt x="2346" y="7230"/>
                    </a:moveTo>
                    <a:cubicBezTo>
                      <a:pt x="2425" y="7230"/>
                      <a:pt x="2509" y="7247"/>
                      <a:pt x="2597" y="7282"/>
                    </a:cubicBezTo>
                    <a:lnTo>
                      <a:pt x="4311" y="8068"/>
                    </a:lnTo>
                    <a:lnTo>
                      <a:pt x="2954" y="8687"/>
                    </a:lnTo>
                    <a:lnTo>
                      <a:pt x="2930" y="8687"/>
                    </a:lnTo>
                    <a:lnTo>
                      <a:pt x="2144" y="8449"/>
                    </a:lnTo>
                    <a:cubicBezTo>
                      <a:pt x="1449" y="8175"/>
                      <a:pt x="1742" y="7230"/>
                      <a:pt x="2346" y="7230"/>
                    </a:cubicBezTo>
                    <a:close/>
                    <a:moveTo>
                      <a:pt x="7383" y="7235"/>
                    </a:moveTo>
                    <a:cubicBezTo>
                      <a:pt x="7598" y="7235"/>
                      <a:pt x="7788" y="7354"/>
                      <a:pt x="7907" y="7544"/>
                    </a:cubicBezTo>
                    <a:cubicBezTo>
                      <a:pt x="8003" y="7687"/>
                      <a:pt x="8026" y="7878"/>
                      <a:pt x="7955" y="8068"/>
                    </a:cubicBezTo>
                    <a:cubicBezTo>
                      <a:pt x="7907" y="8235"/>
                      <a:pt x="7764" y="8378"/>
                      <a:pt x="7574" y="8449"/>
                    </a:cubicBezTo>
                    <a:lnTo>
                      <a:pt x="3406" y="9830"/>
                    </a:lnTo>
                    <a:cubicBezTo>
                      <a:pt x="3369" y="9843"/>
                      <a:pt x="3330" y="9849"/>
                      <a:pt x="3291" y="9849"/>
                    </a:cubicBezTo>
                    <a:cubicBezTo>
                      <a:pt x="3108" y="9849"/>
                      <a:pt x="2926" y="9717"/>
                      <a:pt x="2906" y="9521"/>
                    </a:cubicBezTo>
                    <a:cubicBezTo>
                      <a:pt x="2882" y="9354"/>
                      <a:pt x="2978" y="9187"/>
                      <a:pt x="3121" y="9116"/>
                    </a:cubicBezTo>
                    <a:lnTo>
                      <a:pt x="7121" y="7282"/>
                    </a:lnTo>
                    <a:cubicBezTo>
                      <a:pt x="7193" y="7258"/>
                      <a:pt x="7288" y="7235"/>
                      <a:pt x="7383" y="7235"/>
                    </a:cubicBezTo>
                    <a:close/>
                    <a:moveTo>
                      <a:pt x="6717" y="9211"/>
                    </a:moveTo>
                    <a:cubicBezTo>
                      <a:pt x="6788" y="9306"/>
                      <a:pt x="6836" y="9402"/>
                      <a:pt x="6812" y="9521"/>
                    </a:cubicBezTo>
                    <a:cubicBezTo>
                      <a:pt x="6788" y="9640"/>
                      <a:pt x="6740" y="9735"/>
                      <a:pt x="6621" y="9783"/>
                    </a:cubicBezTo>
                    <a:cubicBezTo>
                      <a:pt x="6560" y="9829"/>
                      <a:pt x="6488" y="9855"/>
                      <a:pt x="6420" y="9855"/>
                    </a:cubicBezTo>
                    <a:cubicBezTo>
                      <a:pt x="6382" y="9855"/>
                      <a:pt x="6345" y="9847"/>
                      <a:pt x="6312" y="9830"/>
                    </a:cubicBezTo>
                    <a:lnTo>
                      <a:pt x="5597" y="9592"/>
                    </a:lnTo>
                    <a:lnTo>
                      <a:pt x="6717" y="9211"/>
                    </a:lnTo>
                    <a:close/>
                    <a:moveTo>
                      <a:pt x="4859" y="1"/>
                    </a:moveTo>
                    <a:cubicBezTo>
                      <a:pt x="4162" y="1"/>
                      <a:pt x="3466" y="459"/>
                      <a:pt x="3430" y="1376"/>
                    </a:cubicBezTo>
                    <a:lnTo>
                      <a:pt x="3430" y="1710"/>
                    </a:lnTo>
                    <a:cubicBezTo>
                      <a:pt x="3430" y="2091"/>
                      <a:pt x="3573" y="2448"/>
                      <a:pt x="3811" y="2710"/>
                    </a:cubicBezTo>
                    <a:cubicBezTo>
                      <a:pt x="3383" y="2757"/>
                      <a:pt x="2978" y="2924"/>
                      <a:pt x="2644" y="3210"/>
                    </a:cubicBezTo>
                    <a:cubicBezTo>
                      <a:pt x="2454" y="3353"/>
                      <a:pt x="2287" y="3520"/>
                      <a:pt x="2168" y="3734"/>
                    </a:cubicBezTo>
                    <a:cubicBezTo>
                      <a:pt x="2033" y="3919"/>
                      <a:pt x="2196" y="4104"/>
                      <a:pt x="2362" y="4104"/>
                    </a:cubicBezTo>
                    <a:cubicBezTo>
                      <a:pt x="2431" y="4104"/>
                      <a:pt x="2500" y="4073"/>
                      <a:pt x="2549" y="3996"/>
                    </a:cubicBezTo>
                    <a:cubicBezTo>
                      <a:pt x="2644" y="3829"/>
                      <a:pt x="2787" y="3686"/>
                      <a:pt x="2930" y="3567"/>
                    </a:cubicBezTo>
                    <a:cubicBezTo>
                      <a:pt x="3192" y="3353"/>
                      <a:pt x="3502" y="3210"/>
                      <a:pt x="3835" y="3162"/>
                    </a:cubicBezTo>
                    <a:lnTo>
                      <a:pt x="4669" y="4615"/>
                    </a:lnTo>
                    <a:cubicBezTo>
                      <a:pt x="4716" y="4686"/>
                      <a:pt x="4794" y="4722"/>
                      <a:pt x="4871" y="4722"/>
                    </a:cubicBezTo>
                    <a:cubicBezTo>
                      <a:pt x="4948" y="4722"/>
                      <a:pt x="5026" y="4686"/>
                      <a:pt x="5073" y="4615"/>
                    </a:cubicBezTo>
                    <a:lnTo>
                      <a:pt x="5907" y="3162"/>
                    </a:lnTo>
                    <a:cubicBezTo>
                      <a:pt x="6669" y="3281"/>
                      <a:pt x="7264" y="3853"/>
                      <a:pt x="7431" y="4615"/>
                    </a:cubicBezTo>
                    <a:lnTo>
                      <a:pt x="7502" y="4877"/>
                    </a:lnTo>
                    <a:cubicBezTo>
                      <a:pt x="7669" y="5734"/>
                      <a:pt x="8217" y="6449"/>
                      <a:pt x="8979" y="6877"/>
                    </a:cubicBezTo>
                    <a:cubicBezTo>
                      <a:pt x="9241" y="6996"/>
                      <a:pt x="9217" y="7377"/>
                      <a:pt x="8955" y="7473"/>
                    </a:cubicBezTo>
                    <a:cubicBezTo>
                      <a:pt x="8916" y="7483"/>
                      <a:pt x="8876" y="7488"/>
                      <a:pt x="8837" y="7488"/>
                    </a:cubicBezTo>
                    <a:cubicBezTo>
                      <a:pt x="8781" y="7488"/>
                      <a:pt x="8725" y="7477"/>
                      <a:pt x="8669" y="7449"/>
                    </a:cubicBezTo>
                    <a:cubicBezTo>
                      <a:pt x="8479" y="7330"/>
                      <a:pt x="8265" y="7211"/>
                      <a:pt x="8074" y="7044"/>
                    </a:cubicBezTo>
                    <a:cubicBezTo>
                      <a:pt x="7955" y="6949"/>
                      <a:pt x="7812" y="6806"/>
                      <a:pt x="7693" y="6687"/>
                    </a:cubicBezTo>
                    <a:cubicBezTo>
                      <a:pt x="7288" y="6211"/>
                      <a:pt x="7002" y="5639"/>
                      <a:pt x="6859" y="5044"/>
                    </a:cubicBezTo>
                    <a:lnTo>
                      <a:pt x="6788" y="4758"/>
                    </a:lnTo>
                    <a:cubicBezTo>
                      <a:pt x="6777" y="4627"/>
                      <a:pt x="6676" y="4566"/>
                      <a:pt x="6572" y="4566"/>
                    </a:cubicBezTo>
                    <a:cubicBezTo>
                      <a:pt x="6449" y="4566"/>
                      <a:pt x="6323" y="4651"/>
                      <a:pt x="6336" y="4806"/>
                    </a:cubicBezTo>
                    <a:lnTo>
                      <a:pt x="6336" y="7163"/>
                    </a:lnTo>
                    <a:lnTo>
                      <a:pt x="4859" y="7830"/>
                    </a:lnTo>
                    <a:lnTo>
                      <a:pt x="3359" y="7163"/>
                    </a:lnTo>
                    <a:lnTo>
                      <a:pt x="3359" y="4806"/>
                    </a:lnTo>
                    <a:cubicBezTo>
                      <a:pt x="3359" y="4653"/>
                      <a:pt x="3251" y="4575"/>
                      <a:pt x="3139" y="4575"/>
                    </a:cubicBezTo>
                    <a:cubicBezTo>
                      <a:pt x="3041" y="4575"/>
                      <a:pt x="2940" y="4635"/>
                      <a:pt x="2906" y="4758"/>
                    </a:cubicBezTo>
                    <a:lnTo>
                      <a:pt x="2859" y="5044"/>
                    </a:lnTo>
                    <a:cubicBezTo>
                      <a:pt x="2716" y="5639"/>
                      <a:pt x="2430" y="6211"/>
                      <a:pt x="2001" y="6687"/>
                    </a:cubicBezTo>
                    <a:cubicBezTo>
                      <a:pt x="1716" y="6996"/>
                      <a:pt x="1382" y="7258"/>
                      <a:pt x="1025" y="7449"/>
                    </a:cubicBezTo>
                    <a:cubicBezTo>
                      <a:pt x="969" y="7477"/>
                      <a:pt x="913" y="7488"/>
                      <a:pt x="858" y="7488"/>
                    </a:cubicBezTo>
                    <a:cubicBezTo>
                      <a:pt x="818" y="7488"/>
                      <a:pt x="779" y="7483"/>
                      <a:pt x="739" y="7473"/>
                    </a:cubicBezTo>
                    <a:cubicBezTo>
                      <a:pt x="668" y="7449"/>
                      <a:pt x="596" y="7377"/>
                      <a:pt x="549" y="7282"/>
                    </a:cubicBezTo>
                    <a:cubicBezTo>
                      <a:pt x="501" y="7116"/>
                      <a:pt x="572" y="6949"/>
                      <a:pt x="715" y="6877"/>
                    </a:cubicBezTo>
                    <a:cubicBezTo>
                      <a:pt x="1144" y="6663"/>
                      <a:pt x="1501" y="6330"/>
                      <a:pt x="1763" y="5925"/>
                    </a:cubicBezTo>
                    <a:cubicBezTo>
                      <a:pt x="1867" y="5752"/>
                      <a:pt x="1720" y="5579"/>
                      <a:pt x="1559" y="5579"/>
                    </a:cubicBezTo>
                    <a:cubicBezTo>
                      <a:pt x="1498" y="5579"/>
                      <a:pt x="1434" y="5604"/>
                      <a:pt x="1382" y="5663"/>
                    </a:cubicBezTo>
                    <a:cubicBezTo>
                      <a:pt x="1168" y="5996"/>
                      <a:pt x="858" y="6282"/>
                      <a:pt x="501" y="6473"/>
                    </a:cubicBezTo>
                    <a:cubicBezTo>
                      <a:pt x="168" y="6663"/>
                      <a:pt x="1" y="7068"/>
                      <a:pt x="120" y="7425"/>
                    </a:cubicBezTo>
                    <a:cubicBezTo>
                      <a:pt x="191" y="7639"/>
                      <a:pt x="358" y="7830"/>
                      <a:pt x="572" y="7901"/>
                    </a:cubicBezTo>
                    <a:cubicBezTo>
                      <a:pt x="668" y="7949"/>
                      <a:pt x="763" y="7949"/>
                      <a:pt x="882" y="7949"/>
                    </a:cubicBezTo>
                    <a:cubicBezTo>
                      <a:pt x="1001" y="7949"/>
                      <a:pt x="1144" y="7925"/>
                      <a:pt x="1239" y="7878"/>
                    </a:cubicBezTo>
                    <a:cubicBezTo>
                      <a:pt x="1239" y="8330"/>
                      <a:pt x="1549" y="8735"/>
                      <a:pt x="2001" y="8902"/>
                    </a:cubicBezTo>
                    <a:lnTo>
                      <a:pt x="2549" y="9068"/>
                    </a:lnTo>
                    <a:cubicBezTo>
                      <a:pt x="2239" y="9640"/>
                      <a:pt x="2644" y="10330"/>
                      <a:pt x="3287" y="10330"/>
                    </a:cubicBezTo>
                    <a:cubicBezTo>
                      <a:pt x="3383" y="10330"/>
                      <a:pt x="3478" y="10307"/>
                      <a:pt x="3573" y="10283"/>
                    </a:cubicBezTo>
                    <a:lnTo>
                      <a:pt x="4859" y="9854"/>
                    </a:lnTo>
                    <a:lnTo>
                      <a:pt x="6145" y="10283"/>
                    </a:lnTo>
                    <a:cubicBezTo>
                      <a:pt x="6233" y="10312"/>
                      <a:pt x="6323" y="10326"/>
                      <a:pt x="6411" y="10326"/>
                    </a:cubicBezTo>
                    <a:cubicBezTo>
                      <a:pt x="6823" y="10326"/>
                      <a:pt x="7205" y="10024"/>
                      <a:pt x="7264" y="9592"/>
                    </a:cubicBezTo>
                    <a:cubicBezTo>
                      <a:pt x="7288" y="9402"/>
                      <a:pt x="7241" y="9235"/>
                      <a:pt x="7169" y="9068"/>
                    </a:cubicBezTo>
                    <a:lnTo>
                      <a:pt x="7717" y="8902"/>
                    </a:lnTo>
                    <a:cubicBezTo>
                      <a:pt x="8026" y="8783"/>
                      <a:pt x="8265" y="8544"/>
                      <a:pt x="8384" y="8235"/>
                    </a:cubicBezTo>
                    <a:cubicBezTo>
                      <a:pt x="8431" y="8116"/>
                      <a:pt x="8455" y="7997"/>
                      <a:pt x="8455" y="7854"/>
                    </a:cubicBezTo>
                    <a:cubicBezTo>
                      <a:pt x="8574" y="7925"/>
                      <a:pt x="8693" y="7949"/>
                      <a:pt x="8836" y="7949"/>
                    </a:cubicBezTo>
                    <a:cubicBezTo>
                      <a:pt x="8931" y="7949"/>
                      <a:pt x="9027" y="7925"/>
                      <a:pt x="9122" y="7901"/>
                    </a:cubicBezTo>
                    <a:cubicBezTo>
                      <a:pt x="9741" y="7639"/>
                      <a:pt x="9789" y="6782"/>
                      <a:pt x="9217" y="6473"/>
                    </a:cubicBezTo>
                    <a:cubicBezTo>
                      <a:pt x="8550" y="6115"/>
                      <a:pt x="8098" y="5496"/>
                      <a:pt x="7931" y="4782"/>
                    </a:cubicBezTo>
                    <a:lnTo>
                      <a:pt x="7884" y="4520"/>
                    </a:lnTo>
                    <a:cubicBezTo>
                      <a:pt x="7669" y="3543"/>
                      <a:pt x="6883" y="2829"/>
                      <a:pt x="5907" y="2710"/>
                    </a:cubicBezTo>
                    <a:cubicBezTo>
                      <a:pt x="6145" y="2448"/>
                      <a:pt x="6288" y="2091"/>
                      <a:pt x="6288" y="1710"/>
                    </a:cubicBezTo>
                    <a:lnTo>
                      <a:pt x="6288" y="1376"/>
                    </a:lnTo>
                    <a:cubicBezTo>
                      <a:pt x="6252" y="459"/>
                      <a:pt x="5556" y="1"/>
                      <a:pt x="4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552519" y="4177541"/>
                <a:ext cx="93777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3" extrusionOk="0">
                    <a:moveTo>
                      <a:pt x="1365" y="464"/>
                    </a:moveTo>
                    <a:cubicBezTo>
                      <a:pt x="1489" y="464"/>
                      <a:pt x="1614" y="512"/>
                      <a:pt x="1715" y="620"/>
                    </a:cubicBezTo>
                    <a:cubicBezTo>
                      <a:pt x="2024" y="929"/>
                      <a:pt x="1810" y="1477"/>
                      <a:pt x="1358" y="1477"/>
                    </a:cubicBezTo>
                    <a:cubicBezTo>
                      <a:pt x="1072" y="1477"/>
                      <a:pt x="858" y="1263"/>
                      <a:pt x="858" y="977"/>
                    </a:cubicBezTo>
                    <a:cubicBezTo>
                      <a:pt x="858" y="671"/>
                      <a:pt x="1107" y="464"/>
                      <a:pt x="1365" y="464"/>
                    </a:cubicBezTo>
                    <a:close/>
                    <a:moveTo>
                      <a:pt x="1358" y="1"/>
                    </a:moveTo>
                    <a:cubicBezTo>
                      <a:pt x="215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2"/>
                      <a:pt x="1358" y="3382"/>
                    </a:cubicBezTo>
                    <a:cubicBezTo>
                      <a:pt x="1477" y="3382"/>
                      <a:pt x="1596" y="3287"/>
                      <a:pt x="1596" y="3144"/>
                    </a:cubicBezTo>
                    <a:lnTo>
                      <a:pt x="1596" y="1930"/>
                    </a:lnTo>
                    <a:cubicBezTo>
                      <a:pt x="2715" y="1644"/>
                      <a:pt x="2501" y="1"/>
                      <a:pt x="1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621574" y="4052551"/>
                <a:ext cx="92948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83" extrusionOk="0">
                    <a:moveTo>
                      <a:pt x="1334" y="477"/>
                    </a:moveTo>
                    <a:cubicBezTo>
                      <a:pt x="1811" y="477"/>
                      <a:pt x="2025" y="1025"/>
                      <a:pt x="1715" y="1335"/>
                    </a:cubicBezTo>
                    <a:cubicBezTo>
                      <a:pt x="1607" y="1435"/>
                      <a:pt x="1477" y="1480"/>
                      <a:pt x="1350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692"/>
                      <a:pt x="1072" y="477"/>
                      <a:pt x="1334" y="477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1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3"/>
                      <a:pt x="1334" y="3383"/>
                    </a:cubicBezTo>
                    <a:cubicBezTo>
                      <a:pt x="1477" y="3383"/>
                      <a:pt x="1572" y="3287"/>
                      <a:pt x="1572" y="3144"/>
                    </a:cubicBezTo>
                    <a:lnTo>
                      <a:pt x="1572" y="1930"/>
                    </a:lnTo>
                    <a:cubicBezTo>
                      <a:pt x="2692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898692" y="4177368"/>
                <a:ext cx="76478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382" extrusionOk="0">
                    <a:moveTo>
                      <a:pt x="1231" y="469"/>
                    </a:moveTo>
                    <a:cubicBezTo>
                      <a:pt x="1489" y="469"/>
                      <a:pt x="1739" y="676"/>
                      <a:pt x="1739" y="982"/>
                    </a:cubicBezTo>
                    <a:cubicBezTo>
                      <a:pt x="1739" y="1268"/>
                      <a:pt x="1524" y="1482"/>
                      <a:pt x="1238" y="1482"/>
                    </a:cubicBezTo>
                    <a:cubicBezTo>
                      <a:pt x="786" y="1482"/>
                      <a:pt x="548" y="934"/>
                      <a:pt x="881" y="625"/>
                    </a:cubicBezTo>
                    <a:cubicBezTo>
                      <a:pt x="982" y="517"/>
                      <a:pt x="1107" y="469"/>
                      <a:pt x="1231" y="469"/>
                    </a:cubicBezTo>
                    <a:close/>
                    <a:moveTo>
                      <a:pt x="1234" y="0"/>
                    </a:moveTo>
                    <a:cubicBezTo>
                      <a:pt x="1030" y="0"/>
                      <a:pt x="823" y="68"/>
                      <a:pt x="643" y="220"/>
                    </a:cubicBezTo>
                    <a:cubicBezTo>
                      <a:pt x="0" y="720"/>
                      <a:pt x="214" y="1744"/>
                      <a:pt x="1024" y="1935"/>
                    </a:cubicBezTo>
                    <a:lnTo>
                      <a:pt x="1024" y="3149"/>
                    </a:lnTo>
                    <a:cubicBezTo>
                      <a:pt x="1024" y="3304"/>
                      <a:pt x="1137" y="3381"/>
                      <a:pt x="1250" y="3381"/>
                    </a:cubicBezTo>
                    <a:cubicBezTo>
                      <a:pt x="1364" y="3381"/>
                      <a:pt x="1477" y="3304"/>
                      <a:pt x="1477" y="3149"/>
                    </a:cubicBezTo>
                    <a:lnTo>
                      <a:pt x="1477" y="1935"/>
                    </a:lnTo>
                    <a:cubicBezTo>
                      <a:pt x="1905" y="1816"/>
                      <a:pt x="2215" y="1435"/>
                      <a:pt x="2215" y="982"/>
                    </a:cubicBezTo>
                    <a:cubicBezTo>
                      <a:pt x="2215" y="407"/>
                      <a:pt x="1735" y="0"/>
                      <a:pt x="1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826322" y="4052551"/>
                <a:ext cx="92948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77" extrusionOk="0">
                    <a:moveTo>
                      <a:pt x="1298" y="476"/>
                    </a:moveTo>
                    <a:cubicBezTo>
                      <a:pt x="1310" y="476"/>
                      <a:pt x="1322" y="476"/>
                      <a:pt x="1334" y="477"/>
                    </a:cubicBezTo>
                    <a:cubicBezTo>
                      <a:pt x="1787" y="477"/>
                      <a:pt x="2025" y="1025"/>
                      <a:pt x="1691" y="1335"/>
                    </a:cubicBezTo>
                    <a:cubicBezTo>
                      <a:pt x="1591" y="1435"/>
                      <a:pt x="1466" y="1480"/>
                      <a:pt x="1342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705"/>
                      <a:pt x="1051" y="476"/>
                      <a:pt x="1298" y="476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99"/>
                      <a:pt x="1233" y="3377"/>
                      <a:pt x="1346" y="3377"/>
                    </a:cubicBezTo>
                    <a:cubicBezTo>
                      <a:pt x="1459" y="3377"/>
                      <a:pt x="1572" y="3299"/>
                      <a:pt x="1572" y="3144"/>
                    </a:cubicBezTo>
                    <a:lnTo>
                      <a:pt x="1572" y="1930"/>
                    </a:lnTo>
                    <a:cubicBezTo>
                      <a:pt x="2691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663525" y="4264722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67" y="0"/>
                      <a:pt x="119" y="24"/>
                      <a:pt x="72" y="48"/>
                    </a:cubicBezTo>
                    <a:cubicBezTo>
                      <a:pt x="24" y="95"/>
                      <a:pt x="0" y="167"/>
                      <a:pt x="0" y="214"/>
                    </a:cubicBezTo>
                    <a:cubicBezTo>
                      <a:pt x="0" y="357"/>
                      <a:pt x="119" y="452"/>
                      <a:pt x="238" y="452"/>
                    </a:cubicBezTo>
                    <a:cubicBezTo>
                      <a:pt x="357" y="452"/>
                      <a:pt x="476" y="357"/>
                      <a:pt x="476" y="214"/>
                    </a:cubicBezTo>
                    <a:cubicBezTo>
                      <a:pt x="476" y="95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F17C05-B84F-7D63-B285-9EBB22DE2369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>
            <a:spLocks noGrp="1"/>
          </p:cNvSpPr>
          <p:nvPr>
            <p:ph type="subTitle" idx="2"/>
          </p:nvPr>
        </p:nvSpPr>
        <p:spPr>
          <a:xfrm>
            <a:off x="2277891" y="1846154"/>
            <a:ext cx="2016203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Hà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5" name="Google Shape;1455;p54"/>
          <p:cNvSpPr txBox="1">
            <a:spLocks noGrp="1"/>
          </p:cNvSpPr>
          <p:nvPr>
            <p:ph type="subTitle" idx="4"/>
          </p:nvPr>
        </p:nvSpPr>
        <p:spPr>
          <a:xfrm>
            <a:off x="2268813" y="3409371"/>
            <a:ext cx="2025281" cy="1197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ần một chỗ gửi xe càng nhanh càng tốt vì còn điểm danh kịp giờ học và tiết kiệm thời gian cho nhiều việc khác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7" name="Google Shape;1457;p54"/>
          <p:cNvSpPr txBox="1">
            <a:spLocks noGrp="1"/>
          </p:cNvSpPr>
          <p:nvPr>
            <p:ph type="subTitle" idx="6"/>
          </p:nvPr>
        </p:nvSpPr>
        <p:spPr>
          <a:xfrm>
            <a:off x="5008247" y="2564296"/>
            <a:ext cx="1888423" cy="1024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POINT OF VIEW</a:t>
            </a:r>
            <a:endParaRPr dirty="0"/>
          </a:p>
        </p:txBody>
      </p:sp>
      <p:grpSp>
        <p:nvGrpSpPr>
          <p:cNvPr id="1459" name="Google Shape;1459;p54"/>
          <p:cNvGrpSpPr/>
          <p:nvPr/>
        </p:nvGrpSpPr>
        <p:grpSpPr>
          <a:xfrm rot="-894419">
            <a:off x="6948488" y="2380300"/>
            <a:ext cx="1005215" cy="1129287"/>
            <a:chOff x="6643448" y="3359115"/>
            <a:chExt cx="1623302" cy="1824025"/>
          </a:xfrm>
        </p:grpSpPr>
        <p:sp>
          <p:nvSpPr>
            <p:cNvPr id="1460" name="Google Shape;1460;p54"/>
            <p:cNvSpPr/>
            <p:nvPr/>
          </p:nvSpPr>
          <p:spPr>
            <a:xfrm rot="657767">
              <a:off x="6783091" y="3472335"/>
              <a:ext cx="1344016" cy="1597586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54"/>
          <p:cNvGrpSpPr/>
          <p:nvPr/>
        </p:nvGrpSpPr>
        <p:grpSpPr>
          <a:xfrm rot="-834231">
            <a:off x="1193894" y="3218297"/>
            <a:ext cx="1004209" cy="1124063"/>
            <a:chOff x="6645078" y="3359111"/>
            <a:chExt cx="1621670" cy="1815574"/>
          </a:xfrm>
        </p:grpSpPr>
        <p:sp>
          <p:nvSpPr>
            <p:cNvPr id="1463" name="Google Shape;1463;p54"/>
            <p:cNvSpPr/>
            <p:nvPr/>
          </p:nvSpPr>
          <p:spPr>
            <a:xfrm rot="657767">
              <a:off x="6783906" y="3472408"/>
              <a:ext cx="1344016" cy="1588979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B3EBF1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54"/>
          <p:cNvGrpSpPr/>
          <p:nvPr/>
        </p:nvGrpSpPr>
        <p:grpSpPr>
          <a:xfrm rot="-894419">
            <a:off x="1192038" y="1545749"/>
            <a:ext cx="1007922" cy="1143179"/>
            <a:chOff x="6639074" y="3359125"/>
            <a:chExt cx="1627673" cy="1846463"/>
          </a:xfrm>
        </p:grpSpPr>
        <p:sp>
          <p:nvSpPr>
            <p:cNvPr id="1466" name="Google Shape;1466;p54"/>
            <p:cNvSpPr/>
            <p:nvPr/>
          </p:nvSpPr>
          <p:spPr>
            <a:xfrm rot="657767">
              <a:off x="6780903" y="3472133"/>
              <a:ext cx="1344016" cy="1620445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54"/>
          <p:cNvGrpSpPr/>
          <p:nvPr/>
        </p:nvGrpSpPr>
        <p:grpSpPr>
          <a:xfrm rot="-323385">
            <a:off x="7208910" y="2762957"/>
            <a:ext cx="499003" cy="501014"/>
            <a:chOff x="7197858" y="3376954"/>
            <a:chExt cx="411153" cy="412811"/>
          </a:xfrm>
        </p:grpSpPr>
        <p:sp>
          <p:nvSpPr>
            <p:cNvPr id="1469" name="Google Shape;1469;p54"/>
            <p:cNvSpPr/>
            <p:nvPr/>
          </p:nvSpPr>
          <p:spPr>
            <a:xfrm>
              <a:off x="7197858" y="3376954"/>
              <a:ext cx="245042" cy="338784"/>
            </a:xfrm>
            <a:custGeom>
              <a:avLst/>
              <a:gdLst/>
              <a:ahLst/>
              <a:cxnLst/>
              <a:rect l="l" t="t" r="r" b="b"/>
              <a:pathLst>
                <a:path w="7097" h="9812" extrusionOk="0">
                  <a:moveTo>
                    <a:pt x="3548" y="0"/>
                  </a:moveTo>
                  <a:cubicBezTo>
                    <a:pt x="1572" y="0"/>
                    <a:pt x="0" y="1620"/>
                    <a:pt x="48" y="3572"/>
                  </a:cubicBezTo>
                  <a:lnTo>
                    <a:pt x="48" y="8026"/>
                  </a:lnTo>
                  <a:cubicBezTo>
                    <a:pt x="71" y="8998"/>
                    <a:pt x="875" y="9805"/>
                    <a:pt x="1869" y="9812"/>
                  </a:cubicBezTo>
                  <a:lnTo>
                    <a:pt x="1869" y="9812"/>
                  </a:lnTo>
                  <a:cubicBezTo>
                    <a:pt x="2603" y="9807"/>
                    <a:pt x="3264" y="9356"/>
                    <a:pt x="3548" y="8669"/>
                  </a:cubicBezTo>
                  <a:lnTo>
                    <a:pt x="3620" y="8454"/>
                  </a:lnTo>
                  <a:cubicBezTo>
                    <a:pt x="3739" y="8192"/>
                    <a:pt x="3882" y="7954"/>
                    <a:pt x="4048" y="7740"/>
                  </a:cubicBezTo>
                  <a:cubicBezTo>
                    <a:pt x="4212" y="7613"/>
                    <a:pt x="4001" y="7375"/>
                    <a:pt x="3839" y="7375"/>
                  </a:cubicBezTo>
                  <a:cubicBezTo>
                    <a:pt x="3789" y="7375"/>
                    <a:pt x="3743" y="7398"/>
                    <a:pt x="3715" y="7454"/>
                  </a:cubicBezTo>
                  <a:cubicBezTo>
                    <a:pt x="3501" y="7692"/>
                    <a:pt x="3310" y="7978"/>
                    <a:pt x="3191" y="8288"/>
                  </a:cubicBezTo>
                  <a:lnTo>
                    <a:pt x="3096" y="8502"/>
                  </a:lnTo>
                  <a:cubicBezTo>
                    <a:pt x="2862" y="9091"/>
                    <a:pt x="2361" y="9359"/>
                    <a:pt x="1860" y="9359"/>
                  </a:cubicBezTo>
                  <a:cubicBezTo>
                    <a:pt x="1186" y="9359"/>
                    <a:pt x="514" y="8873"/>
                    <a:pt x="500" y="8026"/>
                  </a:cubicBezTo>
                  <a:lnTo>
                    <a:pt x="500" y="3572"/>
                  </a:lnTo>
                  <a:cubicBezTo>
                    <a:pt x="524" y="1905"/>
                    <a:pt x="1858" y="572"/>
                    <a:pt x="3525" y="572"/>
                  </a:cubicBezTo>
                  <a:cubicBezTo>
                    <a:pt x="5192" y="572"/>
                    <a:pt x="6549" y="1905"/>
                    <a:pt x="6549" y="3572"/>
                  </a:cubicBezTo>
                  <a:cubicBezTo>
                    <a:pt x="6549" y="4573"/>
                    <a:pt x="6144" y="5525"/>
                    <a:pt x="5406" y="6192"/>
                  </a:cubicBezTo>
                  <a:cubicBezTo>
                    <a:pt x="5311" y="6287"/>
                    <a:pt x="5311" y="6430"/>
                    <a:pt x="5406" y="6525"/>
                  </a:cubicBezTo>
                  <a:cubicBezTo>
                    <a:pt x="5457" y="6576"/>
                    <a:pt x="5522" y="6600"/>
                    <a:pt x="5585" y="6600"/>
                  </a:cubicBezTo>
                  <a:cubicBezTo>
                    <a:pt x="5641" y="6600"/>
                    <a:pt x="5695" y="6582"/>
                    <a:pt x="5739" y="6549"/>
                  </a:cubicBezTo>
                  <a:cubicBezTo>
                    <a:pt x="6549" y="5787"/>
                    <a:pt x="7025" y="4715"/>
                    <a:pt x="7025" y="3572"/>
                  </a:cubicBezTo>
                  <a:cubicBezTo>
                    <a:pt x="7097" y="1620"/>
                    <a:pt x="5501" y="0"/>
                    <a:pt x="3548" y="0"/>
                  </a:cubicBezTo>
                  <a:close/>
                  <a:moveTo>
                    <a:pt x="1869" y="9812"/>
                  </a:moveTo>
                  <a:cubicBezTo>
                    <a:pt x="1865" y="9812"/>
                    <a:pt x="1861" y="9812"/>
                    <a:pt x="1858" y="9812"/>
                  </a:cubicBezTo>
                  <a:lnTo>
                    <a:pt x="1881" y="9812"/>
                  </a:lnTo>
                  <a:cubicBezTo>
                    <a:pt x="1877" y="9812"/>
                    <a:pt x="1873" y="9812"/>
                    <a:pt x="1869" y="98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7243883" y="3423359"/>
              <a:ext cx="152163" cy="150126"/>
            </a:xfrm>
            <a:custGeom>
              <a:avLst/>
              <a:gdLst/>
              <a:ahLst/>
              <a:cxnLst/>
              <a:rect l="l" t="t" r="r" b="b"/>
              <a:pathLst>
                <a:path w="4407" h="4348" extrusionOk="0">
                  <a:moveTo>
                    <a:pt x="2181" y="0"/>
                  </a:moveTo>
                  <a:cubicBezTo>
                    <a:pt x="1471" y="0"/>
                    <a:pt x="754" y="336"/>
                    <a:pt x="310" y="1085"/>
                  </a:cubicBezTo>
                  <a:cubicBezTo>
                    <a:pt x="1" y="1585"/>
                    <a:pt x="144" y="2252"/>
                    <a:pt x="620" y="2586"/>
                  </a:cubicBezTo>
                  <a:cubicBezTo>
                    <a:pt x="1215" y="2967"/>
                    <a:pt x="929" y="3872"/>
                    <a:pt x="239" y="3872"/>
                  </a:cubicBezTo>
                  <a:cubicBezTo>
                    <a:pt x="96" y="3872"/>
                    <a:pt x="1" y="3991"/>
                    <a:pt x="1" y="4110"/>
                  </a:cubicBezTo>
                  <a:cubicBezTo>
                    <a:pt x="1" y="4253"/>
                    <a:pt x="96" y="4348"/>
                    <a:pt x="239" y="4348"/>
                  </a:cubicBezTo>
                  <a:lnTo>
                    <a:pt x="239" y="4324"/>
                  </a:lnTo>
                  <a:cubicBezTo>
                    <a:pt x="1358" y="4276"/>
                    <a:pt x="1787" y="2848"/>
                    <a:pt x="882" y="2181"/>
                  </a:cubicBezTo>
                  <a:cubicBezTo>
                    <a:pt x="620" y="1990"/>
                    <a:pt x="525" y="1609"/>
                    <a:pt x="715" y="1323"/>
                  </a:cubicBezTo>
                  <a:cubicBezTo>
                    <a:pt x="1066" y="732"/>
                    <a:pt x="1633" y="467"/>
                    <a:pt x="2194" y="467"/>
                  </a:cubicBezTo>
                  <a:cubicBezTo>
                    <a:pt x="3080" y="467"/>
                    <a:pt x="3954" y="1126"/>
                    <a:pt x="3954" y="2205"/>
                  </a:cubicBezTo>
                  <a:cubicBezTo>
                    <a:pt x="3954" y="2347"/>
                    <a:pt x="4049" y="2443"/>
                    <a:pt x="4168" y="2443"/>
                  </a:cubicBezTo>
                  <a:cubicBezTo>
                    <a:pt x="4311" y="2443"/>
                    <a:pt x="4406" y="2347"/>
                    <a:pt x="4406" y="2205"/>
                  </a:cubicBezTo>
                  <a:cubicBezTo>
                    <a:pt x="4406" y="835"/>
                    <a:pt x="3301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7266085" y="3570342"/>
              <a:ext cx="83073" cy="87838"/>
            </a:xfrm>
            <a:custGeom>
              <a:avLst/>
              <a:gdLst/>
              <a:ahLst/>
              <a:cxnLst/>
              <a:rect l="l" t="t" r="r" b="b"/>
              <a:pathLst>
                <a:path w="2406" h="2544" extrusionOk="0">
                  <a:moveTo>
                    <a:pt x="2143" y="1"/>
                  </a:moveTo>
                  <a:cubicBezTo>
                    <a:pt x="2112" y="1"/>
                    <a:pt x="2081" y="7"/>
                    <a:pt x="2049" y="19"/>
                  </a:cubicBezTo>
                  <a:cubicBezTo>
                    <a:pt x="1144" y="472"/>
                    <a:pt x="405" y="1258"/>
                    <a:pt x="48" y="2210"/>
                  </a:cubicBezTo>
                  <a:cubicBezTo>
                    <a:pt x="1" y="2329"/>
                    <a:pt x="48" y="2472"/>
                    <a:pt x="167" y="2520"/>
                  </a:cubicBezTo>
                  <a:cubicBezTo>
                    <a:pt x="191" y="2520"/>
                    <a:pt x="215" y="2520"/>
                    <a:pt x="263" y="2544"/>
                  </a:cubicBezTo>
                  <a:cubicBezTo>
                    <a:pt x="358" y="2520"/>
                    <a:pt x="429" y="2472"/>
                    <a:pt x="453" y="2377"/>
                  </a:cubicBezTo>
                  <a:cubicBezTo>
                    <a:pt x="786" y="1520"/>
                    <a:pt x="1429" y="829"/>
                    <a:pt x="2239" y="424"/>
                  </a:cubicBezTo>
                  <a:cubicBezTo>
                    <a:pt x="2358" y="353"/>
                    <a:pt x="2406" y="234"/>
                    <a:pt x="2358" y="115"/>
                  </a:cubicBezTo>
                  <a:cubicBezTo>
                    <a:pt x="2306" y="45"/>
                    <a:pt x="2228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7312144" y="3468210"/>
              <a:ext cx="40328" cy="40328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38" y="1"/>
                  </a:moveTo>
                  <a:cubicBezTo>
                    <a:pt x="119" y="1"/>
                    <a:pt x="0" y="120"/>
                    <a:pt x="0" y="239"/>
                  </a:cubicBezTo>
                  <a:cubicBezTo>
                    <a:pt x="0" y="358"/>
                    <a:pt x="95" y="477"/>
                    <a:pt x="238" y="477"/>
                  </a:cubicBezTo>
                  <a:cubicBezTo>
                    <a:pt x="500" y="477"/>
                    <a:pt x="715" y="691"/>
                    <a:pt x="715" y="929"/>
                  </a:cubicBezTo>
                  <a:cubicBezTo>
                    <a:pt x="691" y="1072"/>
                    <a:pt x="810" y="1168"/>
                    <a:pt x="929" y="1168"/>
                  </a:cubicBezTo>
                  <a:cubicBezTo>
                    <a:pt x="1072" y="1168"/>
                    <a:pt x="1167" y="1072"/>
                    <a:pt x="1167" y="929"/>
                  </a:cubicBezTo>
                  <a:cubicBezTo>
                    <a:pt x="1167" y="429"/>
                    <a:pt x="738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7553043" y="3621961"/>
              <a:ext cx="55969" cy="77342"/>
            </a:xfrm>
            <a:custGeom>
              <a:avLst/>
              <a:gdLst/>
              <a:ahLst/>
              <a:cxnLst/>
              <a:rect l="l" t="t" r="r" b="b"/>
              <a:pathLst>
                <a:path w="1621" h="2240" extrusionOk="0">
                  <a:moveTo>
                    <a:pt x="763" y="572"/>
                  </a:moveTo>
                  <a:lnTo>
                    <a:pt x="1096" y="930"/>
                  </a:lnTo>
                  <a:cubicBezTo>
                    <a:pt x="1073" y="1049"/>
                    <a:pt x="1073" y="1192"/>
                    <a:pt x="1096" y="1311"/>
                  </a:cubicBezTo>
                  <a:lnTo>
                    <a:pt x="763" y="1644"/>
                  </a:lnTo>
                  <a:cubicBezTo>
                    <a:pt x="549" y="1311"/>
                    <a:pt x="549" y="906"/>
                    <a:pt x="763" y="572"/>
                  </a:cubicBezTo>
                  <a:close/>
                  <a:moveTo>
                    <a:pt x="739" y="1"/>
                  </a:moveTo>
                  <a:cubicBezTo>
                    <a:pt x="680" y="1"/>
                    <a:pt x="620" y="25"/>
                    <a:pt x="572" y="72"/>
                  </a:cubicBezTo>
                  <a:cubicBezTo>
                    <a:pt x="1" y="644"/>
                    <a:pt x="1" y="1573"/>
                    <a:pt x="572" y="2168"/>
                  </a:cubicBezTo>
                  <a:cubicBezTo>
                    <a:pt x="620" y="2192"/>
                    <a:pt x="691" y="2216"/>
                    <a:pt x="739" y="2239"/>
                  </a:cubicBezTo>
                  <a:cubicBezTo>
                    <a:pt x="811" y="2239"/>
                    <a:pt x="858" y="2216"/>
                    <a:pt x="906" y="2168"/>
                  </a:cubicBezTo>
                  <a:lnTo>
                    <a:pt x="1573" y="1525"/>
                  </a:lnTo>
                  <a:cubicBezTo>
                    <a:pt x="1596" y="1477"/>
                    <a:pt x="1620" y="1406"/>
                    <a:pt x="1620" y="1358"/>
                  </a:cubicBezTo>
                  <a:cubicBezTo>
                    <a:pt x="1620" y="1287"/>
                    <a:pt x="1596" y="1239"/>
                    <a:pt x="1573" y="1192"/>
                  </a:cubicBezTo>
                  <a:cubicBezTo>
                    <a:pt x="1549" y="1168"/>
                    <a:pt x="1525" y="1144"/>
                    <a:pt x="1525" y="1120"/>
                  </a:cubicBezTo>
                  <a:cubicBezTo>
                    <a:pt x="1525" y="1096"/>
                    <a:pt x="1549" y="1073"/>
                    <a:pt x="1573" y="1049"/>
                  </a:cubicBezTo>
                  <a:cubicBezTo>
                    <a:pt x="1596" y="1025"/>
                    <a:pt x="1620" y="953"/>
                    <a:pt x="1620" y="906"/>
                  </a:cubicBezTo>
                  <a:cubicBezTo>
                    <a:pt x="1620" y="834"/>
                    <a:pt x="1596" y="763"/>
                    <a:pt x="1573" y="739"/>
                  </a:cubicBezTo>
                  <a:lnTo>
                    <a:pt x="906" y="72"/>
                  </a:lnTo>
                  <a:cubicBezTo>
                    <a:pt x="858" y="25"/>
                    <a:pt x="799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7482330" y="3576764"/>
              <a:ext cx="81450" cy="167769"/>
            </a:xfrm>
            <a:custGeom>
              <a:avLst/>
              <a:gdLst/>
              <a:ahLst/>
              <a:cxnLst/>
              <a:rect l="l" t="t" r="r" b="b"/>
              <a:pathLst>
                <a:path w="2359" h="4859" extrusionOk="0">
                  <a:moveTo>
                    <a:pt x="1477" y="572"/>
                  </a:moveTo>
                  <a:lnTo>
                    <a:pt x="1811" y="881"/>
                  </a:lnTo>
                  <a:cubicBezTo>
                    <a:pt x="1072" y="1786"/>
                    <a:pt x="1072" y="3072"/>
                    <a:pt x="1811" y="3953"/>
                  </a:cubicBezTo>
                  <a:lnTo>
                    <a:pt x="1477" y="4287"/>
                  </a:lnTo>
                  <a:cubicBezTo>
                    <a:pt x="572" y="3215"/>
                    <a:pt x="572" y="1643"/>
                    <a:pt x="1477" y="572"/>
                  </a:cubicBezTo>
                  <a:close/>
                  <a:moveTo>
                    <a:pt x="1477" y="0"/>
                  </a:moveTo>
                  <a:cubicBezTo>
                    <a:pt x="1418" y="0"/>
                    <a:pt x="1358" y="24"/>
                    <a:pt x="1311" y="72"/>
                  </a:cubicBezTo>
                  <a:cubicBezTo>
                    <a:pt x="1" y="1381"/>
                    <a:pt x="1" y="3477"/>
                    <a:pt x="1311" y="4787"/>
                  </a:cubicBezTo>
                  <a:cubicBezTo>
                    <a:pt x="1358" y="4834"/>
                    <a:pt x="1406" y="4858"/>
                    <a:pt x="1477" y="4858"/>
                  </a:cubicBezTo>
                  <a:cubicBezTo>
                    <a:pt x="1549" y="4858"/>
                    <a:pt x="1596" y="4834"/>
                    <a:pt x="1644" y="4787"/>
                  </a:cubicBezTo>
                  <a:lnTo>
                    <a:pt x="2287" y="4144"/>
                  </a:lnTo>
                  <a:cubicBezTo>
                    <a:pt x="2335" y="4096"/>
                    <a:pt x="2358" y="4025"/>
                    <a:pt x="2358" y="3977"/>
                  </a:cubicBezTo>
                  <a:cubicBezTo>
                    <a:pt x="2358" y="3906"/>
                    <a:pt x="2335" y="3858"/>
                    <a:pt x="2287" y="3810"/>
                  </a:cubicBezTo>
                  <a:cubicBezTo>
                    <a:pt x="1549" y="3048"/>
                    <a:pt x="1549" y="1810"/>
                    <a:pt x="2287" y="1048"/>
                  </a:cubicBezTo>
                  <a:cubicBezTo>
                    <a:pt x="2335" y="1000"/>
                    <a:pt x="2358" y="953"/>
                    <a:pt x="2358" y="881"/>
                  </a:cubicBezTo>
                  <a:cubicBezTo>
                    <a:pt x="2358" y="834"/>
                    <a:pt x="2335" y="762"/>
                    <a:pt x="2287" y="715"/>
                  </a:cubicBezTo>
                  <a:lnTo>
                    <a:pt x="1644" y="72"/>
                  </a:lnTo>
                  <a:cubicBezTo>
                    <a:pt x="1596" y="24"/>
                    <a:pt x="1537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7412447" y="3531533"/>
              <a:ext cx="106932" cy="258231"/>
            </a:xfrm>
            <a:custGeom>
              <a:avLst/>
              <a:gdLst/>
              <a:ahLst/>
              <a:cxnLst/>
              <a:rect l="l" t="t" r="r" b="b"/>
              <a:pathLst>
                <a:path w="3097" h="7479" extrusionOk="0">
                  <a:moveTo>
                    <a:pt x="2192" y="572"/>
                  </a:moveTo>
                  <a:lnTo>
                    <a:pt x="2525" y="881"/>
                  </a:lnTo>
                  <a:cubicBezTo>
                    <a:pt x="1072" y="2501"/>
                    <a:pt x="1072" y="4954"/>
                    <a:pt x="2525" y="6597"/>
                  </a:cubicBezTo>
                  <a:lnTo>
                    <a:pt x="2192" y="6907"/>
                  </a:lnTo>
                  <a:cubicBezTo>
                    <a:pt x="548" y="5120"/>
                    <a:pt x="548" y="2358"/>
                    <a:pt x="2192" y="572"/>
                  </a:cubicBezTo>
                  <a:close/>
                  <a:moveTo>
                    <a:pt x="2192" y="0"/>
                  </a:moveTo>
                  <a:cubicBezTo>
                    <a:pt x="2132" y="0"/>
                    <a:pt x="2072" y="24"/>
                    <a:pt x="2025" y="72"/>
                  </a:cubicBezTo>
                  <a:cubicBezTo>
                    <a:pt x="1" y="2096"/>
                    <a:pt x="1" y="5382"/>
                    <a:pt x="2025" y="7407"/>
                  </a:cubicBezTo>
                  <a:cubicBezTo>
                    <a:pt x="2072" y="7454"/>
                    <a:pt x="2120" y="7478"/>
                    <a:pt x="2192" y="7478"/>
                  </a:cubicBezTo>
                  <a:cubicBezTo>
                    <a:pt x="2263" y="7478"/>
                    <a:pt x="2311" y="7454"/>
                    <a:pt x="2358" y="7407"/>
                  </a:cubicBezTo>
                  <a:lnTo>
                    <a:pt x="3001" y="6764"/>
                  </a:lnTo>
                  <a:cubicBezTo>
                    <a:pt x="3096" y="6668"/>
                    <a:pt x="3096" y="6525"/>
                    <a:pt x="3001" y="6430"/>
                  </a:cubicBezTo>
                  <a:cubicBezTo>
                    <a:pt x="1525" y="4930"/>
                    <a:pt x="1525" y="2525"/>
                    <a:pt x="3001" y="1048"/>
                  </a:cubicBezTo>
                  <a:cubicBezTo>
                    <a:pt x="3049" y="1001"/>
                    <a:pt x="3073" y="953"/>
                    <a:pt x="3073" y="881"/>
                  </a:cubicBezTo>
                  <a:cubicBezTo>
                    <a:pt x="3073" y="834"/>
                    <a:pt x="3049" y="762"/>
                    <a:pt x="3001" y="715"/>
                  </a:cubicBezTo>
                  <a:lnTo>
                    <a:pt x="2358" y="72"/>
                  </a:lnTo>
                  <a:cubicBezTo>
                    <a:pt x="2311" y="24"/>
                    <a:pt x="2251" y="0"/>
                    <a:pt x="2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7352438" y="3608806"/>
              <a:ext cx="16470" cy="16504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38" y="1"/>
                  </a:moveTo>
                  <a:cubicBezTo>
                    <a:pt x="119" y="1"/>
                    <a:pt x="0" y="120"/>
                    <a:pt x="0" y="239"/>
                  </a:cubicBezTo>
                  <a:cubicBezTo>
                    <a:pt x="0" y="358"/>
                    <a:pt x="119" y="477"/>
                    <a:pt x="238" y="477"/>
                  </a:cubicBezTo>
                  <a:cubicBezTo>
                    <a:pt x="357" y="477"/>
                    <a:pt x="476" y="358"/>
                    <a:pt x="476" y="239"/>
                  </a:cubicBezTo>
                  <a:cubicBezTo>
                    <a:pt x="476" y="120"/>
                    <a:pt x="357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54"/>
          <p:cNvGrpSpPr/>
          <p:nvPr/>
        </p:nvGrpSpPr>
        <p:grpSpPr>
          <a:xfrm rot="-165761">
            <a:off x="1446970" y="3609148"/>
            <a:ext cx="498057" cy="496507"/>
            <a:chOff x="2386002" y="3370359"/>
            <a:chExt cx="410359" cy="409082"/>
          </a:xfrm>
        </p:grpSpPr>
        <p:sp>
          <p:nvSpPr>
            <p:cNvPr id="1478" name="Google Shape;1478;p54"/>
            <p:cNvSpPr/>
            <p:nvPr/>
          </p:nvSpPr>
          <p:spPr>
            <a:xfrm>
              <a:off x="2386002" y="3370359"/>
              <a:ext cx="410359" cy="409082"/>
            </a:xfrm>
            <a:custGeom>
              <a:avLst/>
              <a:gdLst/>
              <a:ahLst/>
              <a:cxnLst/>
              <a:rect l="l" t="t" r="r" b="b"/>
              <a:pathLst>
                <a:path w="11885" h="11848" extrusionOk="0">
                  <a:moveTo>
                    <a:pt x="2454" y="501"/>
                  </a:moveTo>
                  <a:cubicBezTo>
                    <a:pt x="2781" y="501"/>
                    <a:pt x="3108" y="715"/>
                    <a:pt x="3144" y="1144"/>
                  </a:cubicBezTo>
                  <a:lnTo>
                    <a:pt x="3144" y="1358"/>
                  </a:lnTo>
                  <a:cubicBezTo>
                    <a:pt x="3108" y="1787"/>
                    <a:pt x="2781" y="2001"/>
                    <a:pt x="2454" y="2001"/>
                  </a:cubicBezTo>
                  <a:cubicBezTo>
                    <a:pt x="2126" y="2001"/>
                    <a:pt x="1799" y="1787"/>
                    <a:pt x="1763" y="1358"/>
                  </a:cubicBezTo>
                  <a:lnTo>
                    <a:pt x="1763" y="1144"/>
                  </a:lnTo>
                  <a:cubicBezTo>
                    <a:pt x="1799" y="715"/>
                    <a:pt x="2126" y="501"/>
                    <a:pt x="2454" y="501"/>
                  </a:cubicBezTo>
                  <a:close/>
                  <a:moveTo>
                    <a:pt x="9395" y="447"/>
                  </a:moveTo>
                  <a:cubicBezTo>
                    <a:pt x="9735" y="447"/>
                    <a:pt x="10074" y="679"/>
                    <a:pt x="10074" y="1144"/>
                  </a:cubicBezTo>
                  <a:lnTo>
                    <a:pt x="10074" y="1358"/>
                  </a:lnTo>
                  <a:cubicBezTo>
                    <a:pt x="10074" y="1811"/>
                    <a:pt x="9735" y="2037"/>
                    <a:pt x="9395" y="2037"/>
                  </a:cubicBezTo>
                  <a:cubicBezTo>
                    <a:pt x="9056" y="2037"/>
                    <a:pt x="8717" y="1811"/>
                    <a:pt x="8717" y="1358"/>
                  </a:cubicBezTo>
                  <a:lnTo>
                    <a:pt x="8717" y="1144"/>
                  </a:lnTo>
                  <a:cubicBezTo>
                    <a:pt x="8717" y="679"/>
                    <a:pt x="9056" y="447"/>
                    <a:pt x="9395" y="447"/>
                  </a:cubicBezTo>
                  <a:close/>
                  <a:moveTo>
                    <a:pt x="6442" y="1117"/>
                  </a:moveTo>
                  <a:cubicBezTo>
                    <a:pt x="6454" y="1117"/>
                    <a:pt x="6466" y="1118"/>
                    <a:pt x="6478" y="1120"/>
                  </a:cubicBezTo>
                  <a:cubicBezTo>
                    <a:pt x="6490" y="1118"/>
                    <a:pt x="6503" y="1117"/>
                    <a:pt x="6514" y="1117"/>
                  </a:cubicBezTo>
                  <a:cubicBezTo>
                    <a:pt x="6665" y="1117"/>
                    <a:pt x="6786" y="1253"/>
                    <a:pt x="6764" y="1430"/>
                  </a:cubicBezTo>
                  <a:lnTo>
                    <a:pt x="6764" y="1715"/>
                  </a:lnTo>
                  <a:cubicBezTo>
                    <a:pt x="6764" y="2144"/>
                    <a:pt x="7121" y="2501"/>
                    <a:pt x="7574" y="2501"/>
                  </a:cubicBezTo>
                  <a:lnTo>
                    <a:pt x="10146" y="2501"/>
                  </a:lnTo>
                  <a:cubicBezTo>
                    <a:pt x="10836" y="2501"/>
                    <a:pt x="11408" y="3073"/>
                    <a:pt x="11408" y="3763"/>
                  </a:cubicBezTo>
                  <a:lnTo>
                    <a:pt x="11408" y="6621"/>
                  </a:lnTo>
                  <a:lnTo>
                    <a:pt x="11384" y="6621"/>
                  </a:lnTo>
                  <a:cubicBezTo>
                    <a:pt x="11384" y="6812"/>
                    <a:pt x="11235" y="6907"/>
                    <a:pt x="11086" y="6907"/>
                  </a:cubicBezTo>
                  <a:cubicBezTo>
                    <a:pt x="10937" y="6907"/>
                    <a:pt x="10789" y="6812"/>
                    <a:pt x="10789" y="6621"/>
                  </a:cubicBezTo>
                  <a:lnTo>
                    <a:pt x="10789" y="4192"/>
                  </a:lnTo>
                  <a:cubicBezTo>
                    <a:pt x="10789" y="4073"/>
                    <a:pt x="10693" y="3978"/>
                    <a:pt x="10550" y="3978"/>
                  </a:cubicBezTo>
                  <a:cubicBezTo>
                    <a:pt x="10431" y="3978"/>
                    <a:pt x="10336" y="4073"/>
                    <a:pt x="10336" y="4192"/>
                  </a:cubicBezTo>
                  <a:lnTo>
                    <a:pt x="10336" y="5788"/>
                  </a:lnTo>
                  <a:lnTo>
                    <a:pt x="8479" y="5788"/>
                  </a:lnTo>
                  <a:lnTo>
                    <a:pt x="8479" y="3335"/>
                  </a:lnTo>
                  <a:cubicBezTo>
                    <a:pt x="8479" y="3216"/>
                    <a:pt x="8383" y="3097"/>
                    <a:pt x="8240" y="3097"/>
                  </a:cubicBezTo>
                  <a:lnTo>
                    <a:pt x="7597" y="3097"/>
                  </a:lnTo>
                  <a:cubicBezTo>
                    <a:pt x="6812" y="3097"/>
                    <a:pt x="6169" y="2454"/>
                    <a:pt x="6169" y="1668"/>
                  </a:cubicBezTo>
                  <a:lnTo>
                    <a:pt x="6169" y="1406"/>
                  </a:lnTo>
                  <a:cubicBezTo>
                    <a:pt x="6169" y="1251"/>
                    <a:pt x="6291" y="1117"/>
                    <a:pt x="6442" y="1117"/>
                  </a:cubicBezTo>
                  <a:close/>
                  <a:moveTo>
                    <a:pt x="10360" y="6240"/>
                  </a:moveTo>
                  <a:lnTo>
                    <a:pt x="10312" y="11027"/>
                  </a:lnTo>
                  <a:cubicBezTo>
                    <a:pt x="10312" y="11265"/>
                    <a:pt x="10140" y="11384"/>
                    <a:pt x="9967" y="11384"/>
                  </a:cubicBezTo>
                  <a:cubicBezTo>
                    <a:pt x="9794" y="11384"/>
                    <a:pt x="9622" y="11265"/>
                    <a:pt x="9622" y="11027"/>
                  </a:cubicBezTo>
                  <a:lnTo>
                    <a:pt x="9622" y="7359"/>
                  </a:lnTo>
                  <a:cubicBezTo>
                    <a:pt x="9622" y="7240"/>
                    <a:pt x="9550" y="7145"/>
                    <a:pt x="9431" y="7145"/>
                  </a:cubicBezTo>
                  <a:cubicBezTo>
                    <a:pt x="9419" y="7143"/>
                    <a:pt x="9407" y="7142"/>
                    <a:pt x="9395" y="7142"/>
                  </a:cubicBezTo>
                  <a:cubicBezTo>
                    <a:pt x="9272" y="7142"/>
                    <a:pt x="9193" y="7251"/>
                    <a:pt x="9193" y="7359"/>
                  </a:cubicBezTo>
                  <a:lnTo>
                    <a:pt x="9193" y="11027"/>
                  </a:lnTo>
                  <a:cubicBezTo>
                    <a:pt x="9193" y="11265"/>
                    <a:pt x="9020" y="11384"/>
                    <a:pt x="8848" y="11384"/>
                  </a:cubicBezTo>
                  <a:cubicBezTo>
                    <a:pt x="8675" y="11384"/>
                    <a:pt x="8502" y="11265"/>
                    <a:pt x="8502" y="11027"/>
                  </a:cubicBezTo>
                  <a:lnTo>
                    <a:pt x="8502" y="6240"/>
                  </a:lnTo>
                  <a:close/>
                  <a:moveTo>
                    <a:pt x="2454" y="1"/>
                  </a:moveTo>
                  <a:cubicBezTo>
                    <a:pt x="1882" y="1"/>
                    <a:pt x="1310" y="382"/>
                    <a:pt x="1310" y="1144"/>
                  </a:cubicBezTo>
                  <a:lnTo>
                    <a:pt x="1310" y="1358"/>
                  </a:lnTo>
                  <a:cubicBezTo>
                    <a:pt x="1310" y="1620"/>
                    <a:pt x="1406" y="1858"/>
                    <a:pt x="1549" y="2049"/>
                  </a:cubicBezTo>
                  <a:cubicBezTo>
                    <a:pt x="667" y="2144"/>
                    <a:pt x="1" y="2882"/>
                    <a:pt x="1" y="3763"/>
                  </a:cubicBezTo>
                  <a:lnTo>
                    <a:pt x="1" y="6621"/>
                  </a:lnTo>
                  <a:cubicBezTo>
                    <a:pt x="1" y="7026"/>
                    <a:pt x="358" y="7383"/>
                    <a:pt x="763" y="7383"/>
                  </a:cubicBezTo>
                  <a:cubicBezTo>
                    <a:pt x="882" y="7383"/>
                    <a:pt x="977" y="7359"/>
                    <a:pt x="1072" y="7312"/>
                  </a:cubicBezTo>
                  <a:lnTo>
                    <a:pt x="1072" y="11027"/>
                  </a:lnTo>
                  <a:cubicBezTo>
                    <a:pt x="1072" y="11523"/>
                    <a:pt x="1470" y="11847"/>
                    <a:pt x="1883" y="11847"/>
                  </a:cubicBezTo>
                  <a:cubicBezTo>
                    <a:pt x="2085" y="11847"/>
                    <a:pt x="2290" y="11770"/>
                    <a:pt x="2454" y="11598"/>
                  </a:cubicBezTo>
                  <a:cubicBezTo>
                    <a:pt x="2617" y="11770"/>
                    <a:pt x="2825" y="11847"/>
                    <a:pt x="3029" y="11847"/>
                  </a:cubicBezTo>
                  <a:cubicBezTo>
                    <a:pt x="3447" y="11847"/>
                    <a:pt x="3851" y="11523"/>
                    <a:pt x="3835" y="11027"/>
                  </a:cubicBezTo>
                  <a:lnTo>
                    <a:pt x="3835" y="7050"/>
                  </a:lnTo>
                  <a:cubicBezTo>
                    <a:pt x="3847" y="6895"/>
                    <a:pt x="3734" y="6818"/>
                    <a:pt x="3617" y="6818"/>
                  </a:cubicBezTo>
                  <a:cubicBezTo>
                    <a:pt x="3501" y="6818"/>
                    <a:pt x="3382" y="6895"/>
                    <a:pt x="3382" y="7050"/>
                  </a:cubicBezTo>
                  <a:lnTo>
                    <a:pt x="3382" y="11027"/>
                  </a:lnTo>
                  <a:cubicBezTo>
                    <a:pt x="3358" y="11241"/>
                    <a:pt x="3198" y="11348"/>
                    <a:pt x="3037" y="11348"/>
                  </a:cubicBezTo>
                  <a:cubicBezTo>
                    <a:pt x="2876" y="11348"/>
                    <a:pt x="2716" y="11241"/>
                    <a:pt x="2692" y="11027"/>
                  </a:cubicBezTo>
                  <a:lnTo>
                    <a:pt x="2692" y="7359"/>
                  </a:lnTo>
                  <a:cubicBezTo>
                    <a:pt x="2692" y="7205"/>
                    <a:pt x="2573" y="7127"/>
                    <a:pt x="2454" y="7127"/>
                  </a:cubicBezTo>
                  <a:cubicBezTo>
                    <a:pt x="2334" y="7127"/>
                    <a:pt x="2215" y="7205"/>
                    <a:pt x="2215" y="7359"/>
                  </a:cubicBezTo>
                  <a:lnTo>
                    <a:pt x="2215" y="11027"/>
                  </a:lnTo>
                  <a:cubicBezTo>
                    <a:pt x="2203" y="11241"/>
                    <a:pt x="2043" y="11348"/>
                    <a:pt x="1879" y="11348"/>
                  </a:cubicBezTo>
                  <a:cubicBezTo>
                    <a:pt x="1715" y="11348"/>
                    <a:pt x="1549" y="11241"/>
                    <a:pt x="1525" y="11027"/>
                  </a:cubicBezTo>
                  <a:lnTo>
                    <a:pt x="1525" y="6240"/>
                  </a:lnTo>
                  <a:lnTo>
                    <a:pt x="2573" y="6240"/>
                  </a:lnTo>
                  <a:cubicBezTo>
                    <a:pt x="2875" y="6240"/>
                    <a:pt x="2882" y="5787"/>
                    <a:pt x="2595" y="5787"/>
                  </a:cubicBezTo>
                  <a:cubicBezTo>
                    <a:pt x="2588" y="5787"/>
                    <a:pt x="2580" y="5787"/>
                    <a:pt x="2573" y="5788"/>
                  </a:cubicBezTo>
                  <a:lnTo>
                    <a:pt x="1525" y="5788"/>
                  </a:lnTo>
                  <a:lnTo>
                    <a:pt x="1525" y="4192"/>
                  </a:lnTo>
                  <a:cubicBezTo>
                    <a:pt x="1525" y="4037"/>
                    <a:pt x="1412" y="3960"/>
                    <a:pt x="1299" y="3960"/>
                  </a:cubicBezTo>
                  <a:cubicBezTo>
                    <a:pt x="1185" y="3960"/>
                    <a:pt x="1072" y="4037"/>
                    <a:pt x="1072" y="4192"/>
                  </a:cubicBezTo>
                  <a:lnTo>
                    <a:pt x="1072" y="6597"/>
                  </a:lnTo>
                  <a:cubicBezTo>
                    <a:pt x="1072" y="6800"/>
                    <a:pt x="923" y="6901"/>
                    <a:pt x="775" y="6901"/>
                  </a:cubicBezTo>
                  <a:cubicBezTo>
                    <a:pt x="626" y="6901"/>
                    <a:pt x="477" y="6800"/>
                    <a:pt x="477" y="6597"/>
                  </a:cubicBezTo>
                  <a:lnTo>
                    <a:pt x="477" y="3740"/>
                  </a:lnTo>
                  <a:cubicBezTo>
                    <a:pt x="477" y="3049"/>
                    <a:pt x="1025" y="2501"/>
                    <a:pt x="1715" y="2501"/>
                  </a:cubicBezTo>
                  <a:lnTo>
                    <a:pt x="4311" y="2501"/>
                  </a:lnTo>
                  <a:cubicBezTo>
                    <a:pt x="4740" y="2501"/>
                    <a:pt x="5097" y="2144"/>
                    <a:pt x="5097" y="1715"/>
                  </a:cubicBezTo>
                  <a:lnTo>
                    <a:pt x="5097" y="1406"/>
                  </a:lnTo>
                  <a:cubicBezTo>
                    <a:pt x="5097" y="1239"/>
                    <a:pt x="5216" y="1096"/>
                    <a:pt x="5407" y="1096"/>
                  </a:cubicBezTo>
                  <a:cubicBezTo>
                    <a:pt x="5573" y="1096"/>
                    <a:pt x="5716" y="1215"/>
                    <a:pt x="5716" y="1406"/>
                  </a:cubicBezTo>
                  <a:lnTo>
                    <a:pt x="5716" y="1668"/>
                  </a:lnTo>
                  <a:cubicBezTo>
                    <a:pt x="5716" y="2454"/>
                    <a:pt x="5073" y="3097"/>
                    <a:pt x="4263" y="3097"/>
                  </a:cubicBezTo>
                  <a:lnTo>
                    <a:pt x="3620" y="3097"/>
                  </a:lnTo>
                  <a:cubicBezTo>
                    <a:pt x="3501" y="3097"/>
                    <a:pt x="3406" y="3192"/>
                    <a:pt x="3406" y="3335"/>
                  </a:cubicBezTo>
                  <a:lnTo>
                    <a:pt x="3406" y="4954"/>
                  </a:lnTo>
                  <a:cubicBezTo>
                    <a:pt x="3406" y="5109"/>
                    <a:pt x="3519" y="5186"/>
                    <a:pt x="3632" y="5186"/>
                  </a:cubicBezTo>
                  <a:cubicBezTo>
                    <a:pt x="3745" y="5186"/>
                    <a:pt x="3859" y="5109"/>
                    <a:pt x="3859" y="4954"/>
                  </a:cubicBezTo>
                  <a:lnTo>
                    <a:pt x="3859" y="3573"/>
                  </a:lnTo>
                  <a:lnTo>
                    <a:pt x="4263" y="3573"/>
                  </a:lnTo>
                  <a:cubicBezTo>
                    <a:pt x="4978" y="3549"/>
                    <a:pt x="5621" y="3168"/>
                    <a:pt x="5954" y="2573"/>
                  </a:cubicBezTo>
                  <a:cubicBezTo>
                    <a:pt x="6264" y="3168"/>
                    <a:pt x="6907" y="3549"/>
                    <a:pt x="7621" y="3573"/>
                  </a:cubicBezTo>
                  <a:lnTo>
                    <a:pt x="8026" y="3573"/>
                  </a:lnTo>
                  <a:lnTo>
                    <a:pt x="8026" y="11027"/>
                  </a:lnTo>
                  <a:cubicBezTo>
                    <a:pt x="8026" y="11523"/>
                    <a:pt x="8424" y="11847"/>
                    <a:pt x="8844" y="11847"/>
                  </a:cubicBezTo>
                  <a:cubicBezTo>
                    <a:pt x="9049" y="11847"/>
                    <a:pt x="9259" y="11770"/>
                    <a:pt x="9431" y="11598"/>
                  </a:cubicBezTo>
                  <a:cubicBezTo>
                    <a:pt x="9574" y="11765"/>
                    <a:pt x="9788" y="11836"/>
                    <a:pt x="10003" y="11836"/>
                  </a:cubicBezTo>
                  <a:cubicBezTo>
                    <a:pt x="10455" y="11836"/>
                    <a:pt x="10812" y="11479"/>
                    <a:pt x="10812" y="11027"/>
                  </a:cubicBezTo>
                  <a:lnTo>
                    <a:pt x="10812" y="7312"/>
                  </a:lnTo>
                  <a:cubicBezTo>
                    <a:pt x="10908" y="7359"/>
                    <a:pt x="11003" y="7359"/>
                    <a:pt x="11098" y="7359"/>
                  </a:cubicBezTo>
                  <a:cubicBezTo>
                    <a:pt x="11112" y="7360"/>
                    <a:pt x="11125" y="7360"/>
                    <a:pt x="11139" y="7360"/>
                  </a:cubicBezTo>
                  <a:cubicBezTo>
                    <a:pt x="11548" y="7360"/>
                    <a:pt x="11861" y="7012"/>
                    <a:pt x="11884" y="6597"/>
                  </a:cubicBezTo>
                  <a:lnTo>
                    <a:pt x="11884" y="3740"/>
                  </a:lnTo>
                  <a:cubicBezTo>
                    <a:pt x="11884" y="2882"/>
                    <a:pt x="11217" y="2144"/>
                    <a:pt x="10336" y="2049"/>
                  </a:cubicBezTo>
                  <a:lnTo>
                    <a:pt x="10312" y="2049"/>
                  </a:lnTo>
                  <a:cubicBezTo>
                    <a:pt x="10455" y="1858"/>
                    <a:pt x="10550" y="1620"/>
                    <a:pt x="10550" y="1358"/>
                  </a:cubicBezTo>
                  <a:lnTo>
                    <a:pt x="10550" y="1144"/>
                  </a:lnTo>
                  <a:cubicBezTo>
                    <a:pt x="10550" y="382"/>
                    <a:pt x="9979" y="1"/>
                    <a:pt x="9407" y="1"/>
                  </a:cubicBezTo>
                  <a:cubicBezTo>
                    <a:pt x="8836" y="1"/>
                    <a:pt x="8264" y="382"/>
                    <a:pt x="8264" y="1144"/>
                  </a:cubicBezTo>
                  <a:lnTo>
                    <a:pt x="8264" y="1358"/>
                  </a:lnTo>
                  <a:cubicBezTo>
                    <a:pt x="8264" y="1596"/>
                    <a:pt x="8336" y="1834"/>
                    <a:pt x="8479" y="2049"/>
                  </a:cubicBezTo>
                  <a:lnTo>
                    <a:pt x="7550" y="2049"/>
                  </a:lnTo>
                  <a:cubicBezTo>
                    <a:pt x="7359" y="2049"/>
                    <a:pt x="7216" y="1906"/>
                    <a:pt x="7216" y="1715"/>
                  </a:cubicBezTo>
                  <a:lnTo>
                    <a:pt x="7216" y="1430"/>
                  </a:lnTo>
                  <a:cubicBezTo>
                    <a:pt x="7216" y="1001"/>
                    <a:pt x="6907" y="668"/>
                    <a:pt x="6478" y="644"/>
                  </a:cubicBezTo>
                  <a:cubicBezTo>
                    <a:pt x="6288" y="644"/>
                    <a:pt x="6073" y="715"/>
                    <a:pt x="5930" y="858"/>
                  </a:cubicBezTo>
                  <a:cubicBezTo>
                    <a:pt x="5788" y="715"/>
                    <a:pt x="5573" y="644"/>
                    <a:pt x="5359" y="644"/>
                  </a:cubicBezTo>
                  <a:cubicBezTo>
                    <a:pt x="4954" y="668"/>
                    <a:pt x="4621" y="1001"/>
                    <a:pt x="4621" y="1430"/>
                  </a:cubicBezTo>
                  <a:lnTo>
                    <a:pt x="4621" y="1715"/>
                  </a:lnTo>
                  <a:cubicBezTo>
                    <a:pt x="4644" y="1906"/>
                    <a:pt x="4502" y="2049"/>
                    <a:pt x="4311" y="2049"/>
                  </a:cubicBezTo>
                  <a:lnTo>
                    <a:pt x="3382" y="2049"/>
                  </a:lnTo>
                  <a:cubicBezTo>
                    <a:pt x="3525" y="1834"/>
                    <a:pt x="3597" y="1596"/>
                    <a:pt x="3597" y="1358"/>
                  </a:cubicBezTo>
                  <a:lnTo>
                    <a:pt x="3597" y="1144"/>
                  </a:lnTo>
                  <a:cubicBezTo>
                    <a:pt x="3597" y="382"/>
                    <a:pt x="3025" y="1"/>
                    <a:pt x="2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2502774" y="3570169"/>
              <a:ext cx="16470" cy="15675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38" y="1"/>
                  </a:moveTo>
                  <a:cubicBezTo>
                    <a:pt x="119" y="1"/>
                    <a:pt x="0" y="96"/>
                    <a:pt x="0" y="239"/>
                  </a:cubicBezTo>
                  <a:cubicBezTo>
                    <a:pt x="0" y="358"/>
                    <a:pt x="119" y="453"/>
                    <a:pt x="238" y="453"/>
                  </a:cubicBezTo>
                  <a:cubicBezTo>
                    <a:pt x="358" y="453"/>
                    <a:pt x="477" y="358"/>
                    <a:pt x="477" y="239"/>
                  </a:cubicBezTo>
                  <a:cubicBezTo>
                    <a:pt x="477" y="96"/>
                    <a:pt x="358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4"/>
          <p:cNvGrpSpPr/>
          <p:nvPr/>
        </p:nvGrpSpPr>
        <p:grpSpPr>
          <a:xfrm rot="-200374">
            <a:off x="1447986" y="1947336"/>
            <a:ext cx="496026" cy="494266"/>
            <a:chOff x="2376127" y="2017265"/>
            <a:chExt cx="408702" cy="407252"/>
          </a:xfrm>
        </p:grpSpPr>
        <p:sp>
          <p:nvSpPr>
            <p:cNvPr id="1481" name="Google Shape;1481;p54"/>
            <p:cNvSpPr/>
            <p:nvPr/>
          </p:nvSpPr>
          <p:spPr>
            <a:xfrm>
              <a:off x="2376127" y="2346381"/>
              <a:ext cx="111869" cy="78136"/>
            </a:xfrm>
            <a:custGeom>
              <a:avLst/>
              <a:gdLst/>
              <a:ahLst/>
              <a:cxnLst/>
              <a:rect l="l" t="t" r="r" b="b"/>
              <a:pathLst>
                <a:path w="3240" h="2263" extrusionOk="0">
                  <a:moveTo>
                    <a:pt x="2763" y="453"/>
                  </a:moveTo>
                  <a:lnTo>
                    <a:pt x="2763" y="1787"/>
                  </a:lnTo>
                  <a:lnTo>
                    <a:pt x="453" y="1787"/>
                  </a:lnTo>
                  <a:lnTo>
                    <a:pt x="453" y="453"/>
                  </a:lnTo>
                  <a:close/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2025"/>
                  </a:lnTo>
                  <a:cubicBezTo>
                    <a:pt x="1" y="2144"/>
                    <a:pt x="96" y="2263"/>
                    <a:pt x="215" y="2263"/>
                  </a:cubicBezTo>
                  <a:lnTo>
                    <a:pt x="3002" y="2263"/>
                  </a:lnTo>
                  <a:cubicBezTo>
                    <a:pt x="3144" y="2263"/>
                    <a:pt x="3240" y="2168"/>
                    <a:pt x="3240" y="2025"/>
                  </a:cubicBezTo>
                  <a:lnTo>
                    <a:pt x="3240" y="239"/>
                  </a:lnTo>
                  <a:cubicBezTo>
                    <a:pt x="3240" y="96"/>
                    <a:pt x="3144" y="1"/>
                    <a:pt x="3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2524975" y="2319139"/>
              <a:ext cx="111869" cy="105378"/>
            </a:xfrm>
            <a:custGeom>
              <a:avLst/>
              <a:gdLst/>
              <a:ahLst/>
              <a:cxnLst/>
              <a:rect l="l" t="t" r="r" b="b"/>
              <a:pathLst>
                <a:path w="3240" h="3052" extrusionOk="0">
                  <a:moveTo>
                    <a:pt x="2763" y="456"/>
                  </a:moveTo>
                  <a:lnTo>
                    <a:pt x="2787" y="2576"/>
                  </a:lnTo>
                  <a:lnTo>
                    <a:pt x="453" y="2576"/>
                  </a:lnTo>
                  <a:lnTo>
                    <a:pt x="453" y="456"/>
                  </a:lnTo>
                  <a:close/>
                  <a:moveTo>
                    <a:pt x="202" y="1"/>
                  </a:moveTo>
                  <a:cubicBezTo>
                    <a:pt x="80" y="1"/>
                    <a:pt x="0" y="109"/>
                    <a:pt x="0" y="218"/>
                  </a:cubicBezTo>
                  <a:lnTo>
                    <a:pt x="0" y="2814"/>
                  </a:lnTo>
                  <a:cubicBezTo>
                    <a:pt x="0" y="2933"/>
                    <a:pt x="96" y="3052"/>
                    <a:pt x="238" y="3052"/>
                  </a:cubicBezTo>
                  <a:lnTo>
                    <a:pt x="3025" y="3052"/>
                  </a:lnTo>
                  <a:cubicBezTo>
                    <a:pt x="3144" y="3052"/>
                    <a:pt x="3239" y="2957"/>
                    <a:pt x="3239" y="2814"/>
                  </a:cubicBezTo>
                  <a:lnTo>
                    <a:pt x="3239" y="218"/>
                  </a:lnTo>
                  <a:cubicBezTo>
                    <a:pt x="3239" y="99"/>
                    <a:pt x="3144" y="4"/>
                    <a:pt x="3025" y="4"/>
                  </a:cubicBezTo>
                  <a:lnTo>
                    <a:pt x="238" y="4"/>
                  </a:lnTo>
                  <a:cubicBezTo>
                    <a:pt x="226" y="2"/>
                    <a:pt x="21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2452675" y="2017265"/>
              <a:ext cx="332155" cy="407252"/>
            </a:xfrm>
            <a:custGeom>
              <a:avLst/>
              <a:gdLst/>
              <a:ahLst/>
              <a:cxnLst/>
              <a:rect l="l" t="t" r="r" b="b"/>
              <a:pathLst>
                <a:path w="9620" h="11795" extrusionOk="0">
                  <a:moveTo>
                    <a:pt x="4455" y="441"/>
                  </a:moveTo>
                  <a:cubicBezTo>
                    <a:pt x="4690" y="441"/>
                    <a:pt x="4928" y="590"/>
                    <a:pt x="4952" y="888"/>
                  </a:cubicBezTo>
                  <a:lnTo>
                    <a:pt x="4952" y="1102"/>
                  </a:lnTo>
                  <a:cubicBezTo>
                    <a:pt x="4928" y="1400"/>
                    <a:pt x="4690" y="1549"/>
                    <a:pt x="4455" y="1549"/>
                  </a:cubicBezTo>
                  <a:cubicBezTo>
                    <a:pt x="4220" y="1549"/>
                    <a:pt x="3988" y="1400"/>
                    <a:pt x="3976" y="1102"/>
                  </a:cubicBezTo>
                  <a:lnTo>
                    <a:pt x="3976" y="888"/>
                  </a:lnTo>
                  <a:cubicBezTo>
                    <a:pt x="3988" y="590"/>
                    <a:pt x="4220" y="441"/>
                    <a:pt x="4455" y="441"/>
                  </a:cubicBezTo>
                  <a:close/>
                  <a:moveTo>
                    <a:pt x="7488" y="989"/>
                  </a:moveTo>
                  <a:cubicBezTo>
                    <a:pt x="7560" y="989"/>
                    <a:pt x="7631" y="1019"/>
                    <a:pt x="7691" y="1078"/>
                  </a:cubicBezTo>
                  <a:cubicBezTo>
                    <a:pt x="7786" y="1197"/>
                    <a:pt x="7786" y="1364"/>
                    <a:pt x="7691" y="1483"/>
                  </a:cubicBezTo>
                  <a:lnTo>
                    <a:pt x="7667" y="1483"/>
                  </a:lnTo>
                  <a:cubicBezTo>
                    <a:pt x="7048" y="2126"/>
                    <a:pt x="6214" y="2507"/>
                    <a:pt x="5333" y="2603"/>
                  </a:cubicBezTo>
                  <a:cubicBezTo>
                    <a:pt x="5214" y="2603"/>
                    <a:pt x="5119" y="2722"/>
                    <a:pt x="5119" y="2841"/>
                  </a:cubicBezTo>
                  <a:lnTo>
                    <a:pt x="5119" y="4412"/>
                  </a:lnTo>
                  <a:lnTo>
                    <a:pt x="3404" y="4365"/>
                  </a:lnTo>
                  <a:lnTo>
                    <a:pt x="3404" y="2888"/>
                  </a:lnTo>
                  <a:cubicBezTo>
                    <a:pt x="3404" y="2817"/>
                    <a:pt x="3380" y="2745"/>
                    <a:pt x="3333" y="2722"/>
                  </a:cubicBezTo>
                  <a:cubicBezTo>
                    <a:pt x="3285" y="2674"/>
                    <a:pt x="3214" y="2650"/>
                    <a:pt x="3142" y="2650"/>
                  </a:cubicBezTo>
                  <a:cubicBezTo>
                    <a:pt x="2428" y="2745"/>
                    <a:pt x="1785" y="3079"/>
                    <a:pt x="1285" y="3579"/>
                  </a:cubicBezTo>
                  <a:lnTo>
                    <a:pt x="1261" y="3603"/>
                  </a:lnTo>
                  <a:cubicBezTo>
                    <a:pt x="1212" y="3629"/>
                    <a:pt x="1163" y="3641"/>
                    <a:pt x="1116" y="3641"/>
                  </a:cubicBezTo>
                  <a:cubicBezTo>
                    <a:pt x="908" y="3641"/>
                    <a:pt x="739" y="3411"/>
                    <a:pt x="856" y="3198"/>
                  </a:cubicBezTo>
                  <a:lnTo>
                    <a:pt x="856" y="3174"/>
                  </a:lnTo>
                  <a:cubicBezTo>
                    <a:pt x="1570" y="2460"/>
                    <a:pt x="2571" y="2055"/>
                    <a:pt x="3595" y="2055"/>
                  </a:cubicBezTo>
                  <a:lnTo>
                    <a:pt x="4928" y="2055"/>
                  </a:lnTo>
                  <a:cubicBezTo>
                    <a:pt x="5809" y="2055"/>
                    <a:pt x="6643" y="1721"/>
                    <a:pt x="7262" y="1078"/>
                  </a:cubicBezTo>
                  <a:lnTo>
                    <a:pt x="7286" y="1078"/>
                  </a:lnTo>
                  <a:cubicBezTo>
                    <a:pt x="7345" y="1019"/>
                    <a:pt x="7417" y="989"/>
                    <a:pt x="7488" y="989"/>
                  </a:cubicBezTo>
                  <a:close/>
                  <a:moveTo>
                    <a:pt x="9167" y="8437"/>
                  </a:moveTo>
                  <a:lnTo>
                    <a:pt x="9167" y="11319"/>
                  </a:lnTo>
                  <a:lnTo>
                    <a:pt x="6857" y="11319"/>
                  </a:lnTo>
                  <a:lnTo>
                    <a:pt x="6857" y="8437"/>
                  </a:lnTo>
                  <a:close/>
                  <a:moveTo>
                    <a:pt x="4452" y="1"/>
                  </a:moveTo>
                  <a:cubicBezTo>
                    <a:pt x="3994" y="1"/>
                    <a:pt x="3535" y="304"/>
                    <a:pt x="3499" y="912"/>
                  </a:cubicBezTo>
                  <a:lnTo>
                    <a:pt x="3499" y="1102"/>
                  </a:lnTo>
                  <a:cubicBezTo>
                    <a:pt x="3499" y="1293"/>
                    <a:pt x="3547" y="1459"/>
                    <a:pt x="3618" y="1602"/>
                  </a:cubicBezTo>
                  <a:cubicBezTo>
                    <a:pt x="2475" y="1602"/>
                    <a:pt x="1380" y="2055"/>
                    <a:pt x="570" y="2864"/>
                  </a:cubicBezTo>
                  <a:lnTo>
                    <a:pt x="546" y="2888"/>
                  </a:lnTo>
                  <a:cubicBezTo>
                    <a:pt x="0" y="3434"/>
                    <a:pt x="498" y="4175"/>
                    <a:pt x="1071" y="4175"/>
                  </a:cubicBezTo>
                  <a:cubicBezTo>
                    <a:pt x="1247" y="4175"/>
                    <a:pt x="1431" y="4105"/>
                    <a:pt x="1594" y="3936"/>
                  </a:cubicBezTo>
                  <a:lnTo>
                    <a:pt x="1618" y="3936"/>
                  </a:lnTo>
                  <a:cubicBezTo>
                    <a:pt x="1975" y="3555"/>
                    <a:pt x="2452" y="3293"/>
                    <a:pt x="2975" y="3174"/>
                  </a:cubicBezTo>
                  <a:lnTo>
                    <a:pt x="2975" y="4627"/>
                  </a:lnTo>
                  <a:cubicBezTo>
                    <a:pt x="2952" y="4674"/>
                    <a:pt x="2975" y="4722"/>
                    <a:pt x="2999" y="4770"/>
                  </a:cubicBezTo>
                  <a:lnTo>
                    <a:pt x="2332" y="6151"/>
                  </a:lnTo>
                  <a:lnTo>
                    <a:pt x="642" y="6961"/>
                  </a:lnTo>
                  <a:cubicBezTo>
                    <a:pt x="237" y="7151"/>
                    <a:pt x="70" y="7627"/>
                    <a:pt x="261" y="8008"/>
                  </a:cubicBezTo>
                  <a:cubicBezTo>
                    <a:pt x="380" y="8294"/>
                    <a:pt x="665" y="8461"/>
                    <a:pt x="975" y="8461"/>
                  </a:cubicBezTo>
                  <a:cubicBezTo>
                    <a:pt x="1094" y="8461"/>
                    <a:pt x="1213" y="8437"/>
                    <a:pt x="1308" y="8389"/>
                  </a:cubicBezTo>
                  <a:lnTo>
                    <a:pt x="2309" y="7913"/>
                  </a:lnTo>
                  <a:cubicBezTo>
                    <a:pt x="2560" y="7808"/>
                    <a:pt x="2443" y="7464"/>
                    <a:pt x="2216" y="7464"/>
                  </a:cubicBezTo>
                  <a:cubicBezTo>
                    <a:pt x="2185" y="7464"/>
                    <a:pt x="2152" y="7470"/>
                    <a:pt x="2118" y="7484"/>
                  </a:cubicBezTo>
                  <a:lnTo>
                    <a:pt x="1118" y="7961"/>
                  </a:lnTo>
                  <a:cubicBezTo>
                    <a:pt x="1070" y="7985"/>
                    <a:pt x="1023" y="8008"/>
                    <a:pt x="975" y="8008"/>
                  </a:cubicBezTo>
                  <a:cubicBezTo>
                    <a:pt x="856" y="8008"/>
                    <a:pt x="737" y="7937"/>
                    <a:pt x="665" y="7818"/>
                  </a:cubicBezTo>
                  <a:cubicBezTo>
                    <a:pt x="642" y="7746"/>
                    <a:pt x="642" y="7651"/>
                    <a:pt x="665" y="7556"/>
                  </a:cubicBezTo>
                  <a:cubicBezTo>
                    <a:pt x="689" y="7484"/>
                    <a:pt x="761" y="7413"/>
                    <a:pt x="832" y="7365"/>
                  </a:cubicBezTo>
                  <a:lnTo>
                    <a:pt x="2594" y="6532"/>
                  </a:lnTo>
                  <a:cubicBezTo>
                    <a:pt x="2642" y="6508"/>
                    <a:pt x="2690" y="6484"/>
                    <a:pt x="2713" y="6437"/>
                  </a:cubicBezTo>
                  <a:lnTo>
                    <a:pt x="3476" y="4865"/>
                  </a:lnTo>
                  <a:lnTo>
                    <a:pt x="5071" y="4865"/>
                  </a:lnTo>
                  <a:lnTo>
                    <a:pt x="6119" y="5460"/>
                  </a:lnTo>
                  <a:cubicBezTo>
                    <a:pt x="6190" y="5508"/>
                    <a:pt x="6238" y="5556"/>
                    <a:pt x="6262" y="5627"/>
                  </a:cubicBezTo>
                  <a:lnTo>
                    <a:pt x="7000" y="7484"/>
                  </a:lnTo>
                  <a:cubicBezTo>
                    <a:pt x="7048" y="7580"/>
                    <a:pt x="7048" y="7651"/>
                    <a:pt x="7000" y="7746"/>
                  </a:cubicBezTo>
                  <a:cubicBezTo>
                    <a:pt x="6952" y="7865"/>
                    <a:pt x="6833" y="7937"/>
                    <a:pt x="6714" y="7937"/>
                  </a:cubicBezTo>
                  <a:cubicBezTo>
                    <a:pt x="6571" y="7937"/>
                    <a:pt x="6452" y="7865"/>
                    <a:pt x="6405" y="7746"/>
                  </a:cubicBezTo>
                  <a:lnTo>
                    <a:pt x="5714" y="6056"/>
                  </a:lnTo>
                  <a:cubicBezTo>
                    <a:pt x="5690" y="5984"/>
                    <a:pt x="5643" y="5937"/>
                    <a:pt x="5595" y="5937"/>
                  </a:cubicBezTo>
                  <a:lnTo>
                    <a:pt x="4428" y="5389"/>
                  </a:lnTo>
                  <a:cubicBezTo>
                    <a:pt x="4403" y="5376"/>
                    <a:pt x="4375" y="5370"/>
                    <a:pt x="4348" y="5370"/>
                  </a:cubicBezTo>
                  <a:cubicBezTo>
                    <a:pt x="4272" y="5370"/>
                    <a:pt x="4195" y="5414"/>
                    <a:pt x="4142" y="5484"/>
                  </a:cubicBezTo>
                  <a:lnTo>
                    <a:pt x="3571" y="6270"/>
                  </a:lnTo>
                  <a:cubicBezTo>
                    <a:pt x="3499" y="6365"/>
                    <a:pt x="3523" y="6508"/>
                    <a:pt x="3618" y="6603"/>
                  </a:cubicBezTo>
                  <a:cubicBezTo>
                    <a:pt x="3654" y="6630"/>
                    <a:pt x="3700" y="6644"/>
                    <a:pt x="3747" y="6644"/>
                  </a:cubicBezTo>
                  <a:cubicBezTo>
                    <a:pt x="3825" y="6644"/>
                    <a:pt x="3907" y="6606"/>
                    <a:pt x="3952" y="6532"/>
                  </a:cubicBezTo>
                  <a:lnTo>
                    <a:pt x="4404" y="5889"/>
                  </a:lnTo>
                  <a:lnTo>
                    <a:pt x="5309" y="6318"/>
                  </a:lnTo>
                  <a:lnTo>
                    <a:pt x="5928" y="7913"/>
                  </a:lnTo>
                  <a:cubicBezTo>
                    <a:pt x="6024" y="8104"/>
                    <a:pt x="6190" y="8270"/>
                    <a:pt x="6381" y="8342"/>
                  </a:cubicBezTo>
                  <a:lnTo>
                    <a:pt x="6381" y="11557"/>
                  </a:lnTo>
                  <a:cubicBezTo>
                    <a:pt x="6381" y="11676"/>
                    <a:pt x="6476" y="11795"/>
                    <a:pt x="6619" y="11795"/>
                  </a:cubicBezTo>
                  <a:lnTo>
                    <a:pt x="9382" y="11795"/>
                  </a:lnTo>
                  <a:cubicBezTo>
                    <a:pt x="9524" y="11795"/>
                    <a:pt x="9620" y="11700"/>
                    <a:pt x="9620" y="11557"/>
                  </a:cubicBezTo>
                  <a:lnTo>
                    <a:pt x="9620" y="8223"/>
                  </a:lnTo>
                  <a:cubicBezTo>
                    <a:pt x="9620" y="8104"/>
                    <a:pt x="9524" y="7985"/>
                    <a:pt x="9382" y="7985"/>
                  </a:cubicBezTo>
                  <a:lnTo>
                    <a:pt x="7381" y="7985"/>
                  </a:lnTo>
                  <a:cubicBezTo>
                    <a:pt x="7405" y="7961"/>
                    <a:pt x="7405" y="7937"/>
                    <a:pt x="7405" y="7913"/>
                  </a:cubicBezTo>
                  <a:cubicBezTo>
                    <a:pt x="7500" y="7723"/>
                    <a:pt x="7500" y="7508"/>
                    <a:pt x="7405" y="7318"/>
                  </a:cubicBezTo>
                  <a:lnTo>
                    <a:pt x="6667" y="5460"/>
                  </a:lnTo>
                  <a:cubicBezTo>
                    <a:pt x="6595" y="5294"/>
                    <a:pt x="6476" y="5151"/>
                    <a:pt x="6333" y="5079"/>
                  </a:cubicBezTo>
                  <a:lnTo>
                    <a:pt x="5595" y="4651"/>
                  </a:lnTo>
                  <a:lnTo>
                    <a:pt x="5595" y="3055"/>
                  </a:lnTo>
                  <a:cubicBezTo>
                    <a:pt x="6500" y="2912"/>
                    <a:pt x="7357" y="2483"/>
                    <a:pt x="8000" y="1840"/>
                  </a:cubicBezTo>
                  <a:lnTo>
                    <a:pt x="8024" y="1817"/>
                  </a:lnTo>
                  <a:cubicBezTo>
                    <a:pt x="8552" y="1271"/>
                    <a:pt x="8064" y="530"/>
                    <a:pt x="7486" y="530"/>
                  </a:cubicBezTo>
                  <a:cubicBezTo>
                    <a:pt x="7308" y="530"/>
                    <a:pt x="7121" y="600"/>
                    <a:pt x="6952" y="769"/>
                  </a:cubicBezTo>
                  <a:cubicBezTo>
                    <a:pt x="6500" y="1221"/>
                    <a:pt x="5905" y="1507"/>
                    <a:pt x="5285" y="1579"/>
                  </a:cubicBezTo>
                  <a:cubicBezTo>
                    <a:pt x="5357" y="1436"/>
                    <a:pt x="5405" y="1269"/>
                    <a:pt x="5405" y="1102"/>
                  </a:cubicBezTo>
                  <a:lnTo>
                    <a:pt x="5405" y="912"/>
                  </a:lnTo>
                  <a:cubicBezTo>
                    <a:pt x="5369" y="304"/>
                    <a:pt x="4910" y="1"/>
                    <a:pt x="4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2552908" y="2258819"/>
              <a:ext cx="17333" cy="16746"/>
            </a:xfrm>
            <a:custGeom>
              <a:avLst/>
              <a:gdLst/>
              <a:ahLst/>
              <a:cxnLst/>
              <a:rect l="l" t="t" r="r" b="b"/>
              <a:pathLst>
                <a:path w="502" h="485" extrusionOk="0">
                  <a:moveTo>
                    <a:pt x="251" y="0"/>
                  </a:moveTo>
                  <a:cubicBezTo>
                    <a:pt x="126" y="0"/>
                    <a:pt x="1" y="84"/>
                    <a:pt x="25" y="250"/>
                  </a:cubicBezTo>
                  <a:cubicBezTo>
                    <a:pt x="25" y="395"/>
                    <a:pt x="133" y="485"/>
                    <a:pt x="254" y="485"/>
                  </a:cubicBezTo>
                  <a:cubicBezTo>
                    <a:pt x="313" y="485"/>
                    <a:pt x="375" y="464"/>
                    <a:pt x="430" y="417"/>
                  </a:cubicBezTo>
                  <a:cubicBezTo>
                    <a:pt x="453" y="369"/>
                    <a:pt x="477" y="322"/>
                    <a:pt x="477" y="250"/>
                  </a:cubicBezTo>
                  <a:cubicBezTo>
                    <a:pt x="501" y="84"/>
                    <a:pt x="3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4"/>
          <p:cNvGrpSpPr/>
          <p:nvPr/>
        </p:nvGrpSpPr>
        <p:grpSpPr>
          <a:xfrm rot="320879">
            <a:off x="5347845" y="3948617"/>
            <a:ext cx="602371" cy="584669"/>
            <a:chOff x="3344875" y="4283836"/>
            <a:chExt cx="602399" cy="584697"/>
          </a:xfrm>
        </p:grpSpPr>
        <p:sp>
          <p:nvSpPr>
            <p:cNvPr id="1486" name="Google Shape;1486;p54"/>
            <p:cNvSpPr/>
            <p:nvPr/>
          </p:nvSpPr>
          <p:spPr>
            <a:xfrm>
              <a:off x="3344875" y="4283836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54"/>
            <p:cNvGrpSpPr/>
            <p:nvPr/>
          </p:nvGrpSpPr>
          <p:grpSpPr>
            <a:xfrm>
              <a:off x="3506937" y="4458589"/>
              <a:ext cx="278285" cy="235168"/>
              <a:chOff x="6398616" y="3391731"/>
              <a:chExt cx="408702" cy="345379"/>
            </a:xfrm>
          </p:grpSpPr>
          <p:sp>
            <p:nvSpPr>
              <p:cNvPr id="1488" name="Google Shape;1488;p54"/>
              <p:cNvSpPr/>
              <p:nvPr/>
            </p:nvSpPr>
            <p:spPr>
              <a:xfrm>
                <a:off x="6398616" y="3391731"/>
                <a:ext cx="408702" cy="345379"/>
              </a:xfrm>
              <a:custGeom>
                <a:avLst/>
                <a:gdLst/>
                <a:ahLst/>
                <a:cxnLst/>
                <a:rect l="l" t="t" r="r" b="b"/>
                <a:pathLst>
                  <a:path w="11837" h="10003" extrusionOk="0">
                    <a:moveTo>
                      <a:pt x="4668" y="2329"/>
                    </a:moveTo>
                    <a:cubicBezTo>
                      <a:pt x="5085" y="2329"/>
                      <a:pt x="5501" y="2609"/>
                      <a:pt x="5501" y="3168"/>
                    </a:cubicBezTo>
                    <a:lnTo>
                      <a:pt x="5501" y="3621"/>
                    </a:lnTo>
                    <a:cubicBezTo>
                      <a:pt x="5501" y="4180"/>
                      <a:pt x="5085" y="4460"/>
                      <a:pt x="4668" y="4460"/>
                    </a:cubicBezTo>
                    <a:cubicBezTo>
                      <a:pt x="4251" y="4460"/>
                      <a:pt x="3834" y="4180"/>
                      <a:pt x="3834" y="3621"/>
                    </a:cubicBezTo>
                    <a:lnTo>
                      <a:pt x="3834" y="3168"/>
                    </a:lnTo>
                    <a:cubicBezTo>
                      <a:pt x="3834" y="2609"/>
                      <a:pt x="4251" y="2329"/>
                      <a:pt x="4668" y="2329"/>
                    </a:cubicBezTo>
                    <a:close/>
                    <a:moveTo>
                      <a:pt x="9026" y="3734"/>
                    </a:moveTo>
                    <a:cubicBezTo>
                      <a:pt x="9443" y="3734"/>
                      <a:pt x="9860" y="4014"/>
                      <a:pt x="9860" y="4573"/>
                    </a:cubicBezTo>
                    <a:lnTo>
                      <a:pt x="9860" y="5026"/>
                    </a:lnTo>
                    <a:cubicBezTo>
                      <a:pt x="9860" y="5585"/>
                      <a:pt x="9443" y="5865"/>
                      <a:pt x="9026" y="5865"/>
                    </a:cubicBezTo>
                    <a:cubicBezTo>
                      <a:pt x="8609" y="5865"/>
                      <a:pt x="8193" y="5585"/>
                      <a:pt x="8193" y="5026"/>
                    </a:cubicBezTo>
                    <a:lnTo>
                      <a:pt x="8193" y="4573"/>
                    </a:lnTo>
                    <a:cubicBezTo>
                      <a:pt x="8193" y="4014"/>
                      <a:pt x="8609" y="3734"/>
                      <a:pt x="9026" y="3734"/>
                    </a:cubicBezTo>
                    <a:close/>
                    <a:moveTo>
                      <a:pt x="5382" y="4930"/>
                    </a:moveTo>
                    <a:lnTo>
                      <a:pt x="4668" y="6621"/>
                    </a:lnTo>
                    <a:lnTo>
                      <a:pt x="3977" y="4930"/>
                    </a:lnTo>
                    <a:close/>
                    <a:moveTo>
                      <a:pt x="3477" y="4930"/>
                    </a:moveTo>
                    <a:lnTo>
                      <a:pt x="4335" y="7026"/>
                    </a:lnTo>
                    <a:lnTo>
                      <a:pt x="2310" y="7026"/>
                    </a:lnTo>
                    <a:lnTo>
                      <a:pt x="2310" y="6264"/>
                    </a:lnTo>
                    <a:cubicBezTo>
                      <a:pt x="2310" y="5597"/>
                      <a:pt x="2810" y="5026"/>
                      <a:pt x="3477" y="4954"/>
                    </a:cubicBezTo>
                    <a:lnTo>
                      <a:pt x="3477" y="4930"/>
                    </a:lnTo>
                    <a:close/>
                    <a:moveTo>
                      <a:pt x="5859" y="4930"/>
                    </a:moveTo>
                    <a:cubicBezTo>
                      <a:pt x="6478" y="5002"/>
                      <a:pt x="6954" y="5502"/>
                      <a:pt x="7026" y="6121"/>
                    </a:cubicBezTo>
                    <a:cubicBezTo>
                      <a:pt x="6692" y="6336"/>
                      <a:pt x="6454" y="6645"/>
                      <a:pt x="6335" y="7026"/>
                    </a:cubicBezTo>
                    <a:lnTo>
                      <a:pt x="5025" y="7026"/>
                    </a:lnTo>
                    <a:lnTo>
                      <a:pt x="5859" y="4930"/>
                    </a:lnTo>
                    <a:close/>
                    <a:moveTo>
                      <a:pt x="8883" y="453"/>
                    </a:moveTo>
                    <a:lnTo>
                      <a:pt x="8883" y="3287"/>
                    </a:lnTo>
                    <a:cubicBezTo>
                      <a:pt x="8716" y="3287"/>
                      <a:pt x="8574" y="3359"/>
                      <a:pt x="8431" y="3430"/>
                    </a:cubicBezTo>
                    <a:lnTo>
                      <a:pt x="8431" y="1192"/>
                    </a:lnTo>
                    <a:cubicBezTo>
                      <a:pt x="8431" y="1049"/>
                      <a:pt x="8312" y="953"/>
                      <a:pt x="8193" y="953"/>
                    </a:cubicBezTo>
                    <a:lnTo>
                      <a:pt x="5716" y="953"/>
                    </a:lnTo>
                    <a:cubicBezTo>
                      <a:pt x="5406" y="953"/>
                      <a:pt x="5406" y="1406"/>
                      <a:pt x="5716" y="1406"/>
                    </a:cubicBezTo>
                    <a:lnTo>
                      <a:pt x="7954" y="1406"/>
                    </a:lnTo>
                    <a:lnTo>
                      <a:pt x="7954" y="3835"/>
                    </a:lnTo>
                    <a:cubicBezTo>
                      <a:pt x="7811" y="4049"/>
                      <a:pt x="7716" y="4311"/>
                      <a:pt x="7716" y="4573"/>
                    </a:cubicBezTo>
                    <a:lnTo>
                      <a:pt x="7716" y="5026"/>
                    </a:lnTo>
                    <a:cubicBezTo>
                      <a:pt x="7716" y="5335"/>
                      <a:pt x="7835" y="5621"/>
                      <a:pt x="8026" y="5859"/>
                    </a:cubicBezTo>
                    <a:lnTo>
                      <a:pt x="7978" y="5859"/>
                    </a:lnTo>
                    <a:cubicBezTo>
                      <a:pt x="7811" y="5859"/>
                      <a:pt x="7621" y="5883"/>
                      <a:pt x="7454" y="5931"/>
                    </a:cubicBezTo>
                    <a:cubicBezTo>
                      <a:pt x="7311" y="5097"/>
                      <a:pt x="6573" y="4454"/>
                      <a:pt x="5716" y="4454"/>
                    </a:cubicBezTo>
                    <a:lnTo>
                      <a:pt x="5644" y="4454"/>
                    </a:lnTo>
                    <a:cubicBezTo>
                      <a:pt x="5859" y="4216"/>
                      <a:pt x="5954" y="3906"/>
                      <a:pt x="5954" y="3621"/>
                    </a:cubicBezTo>
                    <a:lnTo>
                      <a:pt x="5954" y="3144"/>
                    </a:lnTo>
                    <a:cubicBezTo>
                      <a:pt x="6002" y="2239"/>
                      <a:pt x="5329" y="1787"/>
                      <a:pt x="4656" y="1787"/>
                    </a:cubicBezTo>
                    <a:cubicBezTo>
                      <a:pt x="3983" y="1787"/>
                      <a:pt x="3311" y="2239"/>
                      <a:pt x="3358" y="3144"/>
                    </a:cubicBezTo>
                    <a:lnTo>
                      <a:pt x="3358" y="3621"/>
                    </a:lnTo>
                    <a:cubicBezTo>
                      <a:pt x="3358" y="3906"/>
                      <a:pt x="3453" y="4216"/>
                      <a:pt x="3644" y="4454"/>
                    </a:cubicBezTo>
                    <a:lnTo>
                      <a:pt x="3596" y="4454"/>
                    </a:lnTo>
                    <a:cubicBezTo>
                      <a:pt x="2620" y="4454"/>
                      <a:pt x="1810" y="5264"/>
                      <a:pt x="1810" y="6240"/>
                    </a:cubicBezTo>
                    <a:lnTo>
                      <a:pt x="1810" y="7002"/>
                    </a:lnTo>
                    <a:lnTo>
                      <a:pt x="1358" y="7002"/>
                    </a:lnTo>
                    <a:lnTo>
                      <a:pt x="1358" y="1406"/>
                    </a:lnTo>
                    <a:lnTo>
                      <a:pt x="3596" y="1406"/>
                    </a:lnTo>
                    <a:cubicBezTo>
                      <a:pt x="3906" y="1406"/>
                      <a:pt x="3906" y="953"/>
                      <a:pt x="3596" y="953"/>
                    </a:cubicBezTo>
                    <a:lnTo>
                      <a:pt x="1120" y="953"/>
                    </a:lnTo>
                    <a:cubicBezTo>
                      <a:pt x="1001" y="953"/>
                      <a:pt x="905" y="1049"/>
                      <a:pt x="905" y="1192"/>
                    </a:cubicBezTo>
                    <a:lnTo>
                      <a:pt x="905" y="7240"/>
                    </a:lnTo>
                    <a:cubicBezTo>
                      <a:pt x="905" y="7383"/>
                      <a:pt x="1001" y="7479"/>
                      <a:pt x="1120" y="7479"/>
                    </a:cubicBezTo>
                    <a:lnTo>
                      <a:pt x="6192" y="7479"/>
                    </a:lnTo>
                    <a:lnTo>
                      <a:pt x="6192" y="7669"/>
                    </a:lnTo>
                    <a:lnTo>
                      <a:pt x="6192" y="7955"/>
                    </a:lnTo>
                    <a:lnTo>
                      <a:pt x="453" y="7955"/>
                    </a:lnTo>
                    <a:lnTo>
                      <a:pt x="453" y="453"/>
                    </a:lnTo>
                    <a:close/>
                    <a:moveTo>
                      <a:pt x="10074" y="6336"/>
                    </a:moveTo>
                    <a:cubicBezTo>
                      <a:pt x="10788" y="6336"/>
                      <a:pt x="11384" y="6931"/>
                      <a:pt x="11384" y="7669"/>
                    </a:cubicBezTo>
                    <a:lnTo>
                      <a:pt x="11384" y="9550"/>
                    </a:lnTo>
                    <a:lnTo>
                      <a:pt x="6668" y="9550"/>
                    </a:lnTo>
                    <a:lnTo>
                      <a:pt x="6668" y="7669"/>
                    </a:lnTo>
                    <a:cubicBezTo>
                      <a:pt x="6668" y="6931"/>
                      <a:pt x="7264" y="6336"/>
                      <a:pt x="7978" y="6336"/>
                    </a:cubicBezTo>
                    <a:close/>
                    <a:moveTo>
                      <a:pt x="215" y="1"/>
                    </a:moveTo>
                    <a:cubicBezTo>
                      <a:pt x="96" y="1"/>
                      <a:pt x="0" y="96"/>
                      <a:pt x="0" y="239"/>
                    </a:cubicBezTo>
                    <a:lnTo>
                      <a:pt x="0" y="8193"/>
                    </a:lnTo>
                    <a:cubicBezTo>
                      <a:pt x="0" y="8336"/>
                      <a:pt x="96" y="8431"/>
                      <a:pt x="215" y="8431"/>
                    </a:cubicBezTo>
                    <a:lnTo>
                      <a:pt x="6192" y="8431"/>
                    </a:lnTo>
                    <a:lnTo>
                      <a:pt x="6192" y="9765"/>
                    </a:lnTo>
                    <a:cubicBezTo>
                      <a:pt x="6192" y="9908"/>
                      <a:pt x="6287" y="10003"/>
                      <a:pt x="6430" y="10003"/>
                    </a:cubicBezTo>
                    <a:lnTo>
                      <a:pt x="11622" y="10003"/>
                    </a:lnTo>
                    <a:cubicBezTo>
                      <a:pt x="11741" y="10003"/>
                      <a:pt x="11836" y="9908"/>
                      <a:pt x="11836" y="9765"/>
                    </a:cubicBezTo>
                    <a:lnTo>
                      <a:pt x="11836" y="7645"/>
                    </a:lnTo>
                    <a:cubicBezTo>
                      <a:pt x="11836" y="6669"/>
                      <a:pt x="11050" y="5859"/>
                      <a:pt x="10050" y="5859"/>
                    </a:cubicBezTo>
                    <a:lnTo>
                      <a:pt x="10002" y="5859"/>
                    </a:lnTo>
                    <a:cubicBezTo>
                      <a:pt x="10217" y="5645"/>
                      <a:pt x="10312" y="5335"/>
                      <a:pt x="10312" y="5026"/>
                    </a:cubicBezTo>
                    <a:lnTo>
                      <a:pt x="10312" y="4573"/>
                    </a:lnTo>
                    <a:cubicBezTo>
                      <a:pt x="10312" y="3978"/>
                      <a:pt x="9907" y="3478"/>
                      <a:pt x="9336" y="3311"/>
                    </a:cubicBezTo>
                    <a:lnTo>
                      <a:pt x="9336" y="239"/>
                    </a:lnTo>
                    <a:cubicBezTo>
                      <a:pt x="9336" y="96"/>
                      <a:pt x="9240" y="1"/>
                      <a:pt x="90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4"/>
              <p:cNvSpPr/>
              <p:nvPr/>
            </p:nvSpPr>
            <p:spPr>
              <a:xfrm>
                <a:off x="6551538" y="3424636"/>
                <a:ext cx="16504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53" extrusionOk="0">
                    <a:moveTo>
                      <a:pt x="239" y="0"/>
                    </a:moveTo>
                    <a:cubicBezTo>
                      <a:pt x="120" y="0"/>
                      <a:pt x="1" y="96"/>
                      <a:pt x="1" y="239"/>
                    </a:cubicBezTo>
                    <a:cubicBezTo>
                      <a:pt x="1" y="286"/>
                      <a:pt x="25" y="358"/>
                      <a:pt x="72" y="382"/>
                    </a:cubicBezTo>
                    <a:cubicBezTo>
                      <a:pt x="120" y="429"/>
                      <a:pt x="168" y="453"/>
                      <a:pt x="239" y="453"/>
                    </a:cubicBezTo>
                    <a:cubicBezTo>
                      <a:pt x="358" y="453"/>
                      <a:pt x="477" y="358"/>
                      <a:pt x="477" y="239"/>
                    </a:cubicBezTo>
                    <a:cubicBezTo>
                      <a:pt x="477" y="96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0" name="Google Shape;1490;p54"/>
          <p:cNvGrpSpPr/>
          <p:nvPr/>
        </p:nvGrpSpPr>
        <p:grpSpPr>
          <a:xfrm rot="-214301">
            <a:off x="176617" y="2589934"/>
            <a:ext cx="602425" cy="584722"/>
            <a:chOff x="237925" y="1372473"/>
            <a:chExt cx="602399" cy="584697"/>
          </a:xfrm>
        </p:grpSpPr>
        <p:sp>
          <p:nvSpPr>
            <p:cNvPr id="1491" name="Google Shape;1491;p54"/>
            <p:cNvSpPr/>
            <p:nvPr/>
          </p:nvSpPr>
          <p:spPr>
            <a:xfrm>
              <a:off x="237925" y="1372473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54"/>
            <p:cNvGrpSpPr/>
            <p:nvPr/>
          </p:nvGrpSpPr>
          <p:grpSpPr>
            <a:xfrm>
              <a:off x="398915" y="1506543"/>
              <a:ext cx="280401" cy="278332"/>
              <a:chOff x="4784524" y="2025690"/>
              <a:chExt cx="411809" cy="408771"/>
            </a:xfrm>
          </p:grpSpPr>
          <p:sp>
            <p:nvSpPr>
              <p:cNvPr id="1493" name="Google Shape;1493;p54"/>
              <p:cNvSpPr/>
              <p:nvPr/>
            </p:nvSpPr>
            <p:spPr>
              <a:xfrm>
                <a:off x="4784524" y="2025690"/>
                <a:ext cx="411809" cy="408771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1839" extrusionOk="0">
                    <a:moveTo>
                      <a:pt x="7323" y="453"/>
                    </a:moveTo>
                    <a:cubicBezTo>
                      <a:pt x="7579" y="453"/>
                      <a:pt x="7835" y="620"/>
                      <a:pt x="7835" y="953"/>
                    </a:cubicBezTo>
                    <a:lnTo>
                      <a:pt x="7835" y="1144"/>
                    </a:lnTo>
                    <a:cubicBezTo>
                      <a:pt x="7835" y="1489"/>
                      <a:pt x="7579" y="1662"/>
                      <a:pt x="7323" y="1662"/>
                    </a:cubicBezTo>
                    <a:cubicBezTo>
                      <a:pt x="7067" y="1662"/>
                      <a:pt x="6811" y="1489"/>
                      <a:pt x="6811" y="1144"/>
                    </a:cubicBezTo>
                    <a:lnTo>
                      <a:pt x="6811" y="953"/>
                    </a:lnTo>
                    <a:cubicBezTo>
                      <a:pt x="6811" y="620"/>
                      <a:pt x="7067" y="453"/>
                      <a:pt x="7323" y="453"/>
                    </a:cubicBezTo>
                    <a:close/>
                    <a:moveTo>
                      <a:pt x="6502" y="453"/>
                    </a:moveTo>
                    <a:cubicBezTo>
                      <a:pt x="6407" y="596"/>
                      <a:pt x="6359" y="787"/>
                      <a:pt x="6359" y="953"/>
                    </a:cubicBezTo>
                    <a:lnTo>
                      <a:pt x="6359" y="1144"/>
                    </a:lnTo>
                    <a:cubicBezTo>
                      <a:pt x="6359" y="1382"/>
                      <a:pt x="6454" y="1620"/>
                      <a:pt x="6597" y="1787"/>
                    </a:cubicBezTo>
                    <a:cubicBezTo>
                      <a:pt x="5835" y="2073"/>
                      <a:pt x="5311" y="2740"/>
                      <a:pt x="5216" y="3549"/>
                    </a:cubicBezTo>
                    <a:lnTo>
                      <a:pt x="4740" y="3549"/>
                    </a:lnTo>
                    <a:lnTo>
                      <a:pt x="4740" y="453"/>
                    </a:lnTo>
                    <a:close/>
                    <a:moveTo>
                      <a:pt x="7323" y="2144"/>
                    </a:moveTo>
                    <a:cubicBezTo>
                      <a:pt x="8080" y="2144"/>
                      <a:pt x="8836" y="2620"/>
                      <a:pt x="8979" y="3573"/>
                    </a:cubicBezTo>
                    <a:lnTo>
                      <a:pt x="5668" y="3573"/>
                    </a:lnTo>
                    <a:cubicBezTo>
                      <a:pt x="5811" y="2620"/>
                      <a:pt x="6567" y="2144"/>
                      <a:pt x="7323" y="2144"/>
                    </a:cubicBezTo>
                    <a:close/>
                    <a:moveTo>
                      <a:pt x="9931" y="453"/>
                    </a:moveTo>
                    <a:lnTo>
                      <a:pt x="9931" y="3573"/>
                    </a:lnTo>
                    <a:lnTo>
                      <a:pt x="9455" y="3573"/>
                    </a:lnTo>
                    <a:cubicBezTo>
                      <a:pt x="9360" y="2740"/>
                      <a:pt x="8836" y="2049"/>
                      <a:pt x="8050" y="1787"/>
                    </a:cubicBezTo>
                    <a:cubicBezTo>
                      <a:pt x="8217" y="1596"/>
                      <a:pt x="8312" y="1382"/>
                      <a:pt x="8312" y="1144"/>
                    </a:cubicBezTo>
                    <a:lnTo>
                      <a:pt x="8312" y="953"/>
                    </a:lnTo>
                    <a:cubicBezTo>
                      <a:pt x="8312" y="763"/>
                      <a:pt x="8264" y="596"/>
                      <a:pt x="8145" y="453"/>
                    </a:cubicBezTo>
                    <a:close/>
                    <a:moveTo>
                      <a:pt x="4525" y="4835"/>
                    </a:moveTo>
                    <a:lnTo>
                      <a:pt x="6549" y="8336"/>
                    </a:lnTo>
                    <a:lnTo>
                      <a:pt x="6049" y="8812"/>
                    </a:lnTo>
                    <a:lnTo>
                      <a:pt x="4859" y="7574"/>
                    </a:lnTo>
                    <a:cubicBezTo>
                      <a:pt x="4811" y="7526"/>
                      <a:pt x="4740" y="7502"/>
                      <a:pt x="4692" y="7502"/>
                    </a:cubicBezTo>
                    <a:cubicBezTo>
                      <a:pt x="4621" y="7502"/>
                      <a:pt x="4549" y="7526"/>
                      <a:pt x="4525" y="7574"/>
                    </a:cubicBezTo>
                    <a:lnTo>
                      <a:pt x="3692" y="8384"/>
                    </a:lnTo>
                    <a:lnTo>
                      <a:pt x="3073" y="7288"/>
                    </a:lnTo>
                    <a:lnTo>
                      <a:pt x="4525" y="4835"/>
                    </a:lnTo>
                    <a:close/>
                    <a:moveTo>
                      <a:pt x="7883" y="5859"/>
                    </a:moveTo>
                    <a:lnTo>
                      <a:pt x="11217" y="11384"/>
                    </a:lnTo>
                    <a:lnTo>
                      <a:pt x="8907" y="11384"/>
                    </a:lnTo>
                    <a:lnTo>
                      <a:pt x="6764" y="7741"/>
                    </a:lnTo>
                    <a:lnTo>
                      <a:pt x="7883" y="5859"/>
                    </a:lnTo>
                    <a:close/>
                    <a:moveTo>
                      <a:pt x="4501" y="1"/>
                    </a:moveTo>
                    <a:cubicBezTo>
                      <a:pt x="4382" y="1"/>
                      <a:pt x="4287" y="96"/>
                      <a:pt x="4287" y="215"/>
                    </a:cubicBezTo>
                    <a:lnTo>
                      <a:pt x="4287" y="4335"/>
                    </a:lnTo>
                    <a:lnTo>
                      <a:pt x="48" y="11503"/>
                    </a:lnTo>
                    <a:cubicBezTo>
                      <a:pt x="1" y="11575"/>
                      <a:pt x="1" y="11670"/>
                      <a:pt x="48" y="11741"/>
                    </a:cubicBezTo>
                    <a:cubicBezTo>
                      <a:pt x="72" y="11813"/>
                      <a:pt x="167" y="11837"/>
                      <a:pt x="239" y="11837"/>
                    </a:cubicBezTo>
                    <a:lnTo>
                      <a:pt x="3477" y="11837"/>
                    </a:lnTo>
                    <a:cubicBezTo>
                      <a:pt x="3485" y="11837"/>
                      <a:pt x="3492" y="11838"/>
                      <a:pt x="3500" y="11838"/>
                    </a:cubicBezTo>
                    <a:cubicBezTo>
                      <a:pt x="3787" y="11838"/>
                      <a:pt x="3779" y="11384"/>
                      <a:pt x="3477" y="11384"/>
                    </a:cubicBezTo>
                    <a:lnTo>
                      <a:pt x="643" y="11384"/>
                    </a:lnTo>
                    <a:lnTo>
                      <a:pt x="2787" y="7741"/>
                    </a:lnTo>
                    <a:lnTo>
                      <a:pt x="3454" y="8884"/>
                    </a:lnTo>
                    <a:cubicBezTo>
                      <a:pt x="3477" y="8955"/>
                      <a:pt x="3549" y="8979"/>
                      <a:pt x="3620" y="9003"/>
                    </a:cubicBezTo>
                    <a:cubicBezTo>
                      <a:pt x="3692" y="9003"/>
                      <a:pt x="3763" y="8979"/>
                      <a:pt x="3811" y="8931"/>
                    </a:cubicBezTo>
                    <a:lnTo>
                      <a:pt x="4668" y="8050"/>
                    </a:lnTo>
                    <a:lnTo>
                      <a:pt x="5883" y="9289"/>
                    </a:lnTo>
                    <a:cubicBezTo>
                      <a:pt x="5930" y="9336"/>
                      <a:pt x="6002" y="9360"/>
                      <a:pt x="6049" y="9360"/>
                    </a:cubicBezTo>
                    <a:cubicBezTo>
                      <a:pt x="6063" y="9364"/>
                      <a:pt x="6076" y="9366"/>
                      <a:pt x="6088" y="9366"/>
                    </a:cubicBezTo>
                    <a:cubicBezTo>
                      <a:pt x="6139" y="9366"/>
                      <a:pt x="6178" y="9332"/>
                      <a:pt x="6216" y="9312"/>
                    </a:cubicBezTo>
                    <a:lnTo>
                      <a:pt x="6811" y="8717"/>
                    </a:lnTo>
                    <a:lnTo>
                      <a:pt x="8383" y="11384"/>
                    </a:lnTo>
                    <a:lnTo>
                      <a:pt x="5573" y="11384"/>
                    </a:lnTo>
                    <a:cubicBezTo>
                      <a:pt x="5271" y="11384"/>
                      <a:pt x="5264" y="11838"/>
                      <a:pt x="5551" y="11838"/>
                    </a:cubicBezTo>
                    <a:cubicBezTo>
                      <a:pt x="5558" y="11838"/>
                      <a:pt x="5566" y="11837"/>
                      <a:pt x="5573" y="11837"/>
                    </a:cubicBezTo>
                    <a:lnTo>
                      <a:pt x="11646" y="11837"/>
                    </a:lnTo>
                    <a:cubicBezTo>
                      <a:pt x="11654" y="11838"/>
                      <a:pt x="11663" y="11838"/>
                      <a:pt x="11671" y="11838"/>
                    </a:cubicBezTo>
                    <a:cubicBezTo>
                      <a:pt x="11824" y="11838"/>
                      <a:pt x="11927" y="11639"/>
                      <a:pt x="11836" y="11503"/>
                    </a:cubicBezTo>
                    <a:lnTo>
                      <a:pt x="8074" y="5288"/>
                    </a:lnTo>
                    <a:cubicBezTo>
                      <a:pt x="8038" y="5216"/>
                      <a:pt x="7960" y="5181"/>
                      <a:pt x="7883" y="5181"/>
                    </a:cubicBezTo>
                    <a:cubicBezTo>
                      <a:pt x="7806" y="5181"/>
                      <a:pt x="7728" y="5216"/>
                      <a:pt x="7693" y="5288"/>
                    </a:cubicBezTo>
                    <a:lnTo>
                      <a:pt x="6502" y="7288"/>
                    </a:lnTo>
                    <a:lnTo>
                      <a:pt x="4740" y="4335"/>
                    </a:lnTo>
                    <a:lnTo>
                      <a:pt x="4740" y="4026"/>
                    </a:lnTo>
                    <a:lnTo>
                      <a:pt x="10169" y="4026"/>
                    </a:lnTo>
                    <a:cubicBezTo>
                      <a:pt x="10288" y="4026"/>
                      <a:pt x="10407" y="3930"/>
                      <a:pt x="10407" y="3787"/>
                    </a:cubicBezTo>
                    <a:lnTo>
                      <a:pt x="10407" y="215"/>
                    </a:lnTo>
                    <a:cubicBezTo>
                      <a:pt x="10407" y="96"/>
                      <a:pt x="10288" y="1"/>
                      <a:pt x="10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54"/>
              <p:cNvSpPr/>
              <p:nvPr/>
            </p:nvSpPr>
            <p:spPr>
              <a:xfrm>
                <a:off x="4931715" y="2418751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19" y="0"/>
                      <a:pt x="0" y="95"/>
                      <a:pt x="0" y="238"/>
                    </a:cubicBezTo>
                    <a:cubicBezTo>
                      <a:pt x="0" y="357"/>
                      <a:pt x="119" y="453"/>
                      <a:pt x="238" y="453"/>
                    </a:cubicBezTo>
                    <a:cubicBezTo>
                      <a:pt x="358" y="453"/>
                      <a:pt x="477" y="357"/>
                      <a:pt x="477" y="238"/>
                    </a:cubicBezTo>
                    <a:cubicBezTo>
                      <a:pt x="477" y="95"/>
                      <a:pt x="358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5" name="Google Shape;1495;p54"/>
          <p:cNvGrpSpPr/>
          <p:nvPr/>
        </p:nvGrpSpPr>
        <p:grpSpPr>
          <a:xfrm rot="1088595">
            <a:off x="6341978" y="1305302"/>
            <a:ext cx="602411" cy="584709"/>
            <a:chOff x="7682400" y="3835948"/>
            <a:chExt cx="602399" cy="584697"/>
          </a:xfrm>
        </p:grpSpPr>
        <p:sp>
          <p:nvSpPr>
            <p:cNvPr id="1496" name="Google Shape;1496;p54"/>
            <p:cNvSpPr/>
            <p:nvPr/>
          </p:nvSpPr>
          <p:spPr>
            <a:xfrm>
              <a:off x="7682400" y="38359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54"/>
            <p:cNvGrpSpPr/>
            <p:nvPr/>
          </p:nvGrpSpPr>
          <p:grpSpPr>
            <a:xfrm>
              <a:off x="7843514" y="3988956"/>
              <a:ext cx="280166" cy="278685"/>
              <a:chOff x="3991566" y="2676876"/>
              <a:chExt cx="411464" cy="409289"/>
            </a:xfrm>
          </p:grpSpPr>
          <p:sp>
            <p:nvSpPr>
              <p:cNvPr id="1498" name="Google Shape;1498;p54"/>
              <p:cNvSpPr/>
              <p:nvPr/>
            </p:nvSpPr>
            <p:spPr>
              <a:xfrm>
                <a:off x="4067526" y="2676876"/>
                <a:ext cx="16470" cy="35978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042" extrusionOk="0">
                    <a:moveTo>
                      <a:pt x="238" y="0"/>
                    </a:moveTo>
                    <a:cubicBezTo>
                      <a:pt x="119" y="0"/>
                      <a:pt x="0" y="77"/>
                      <a:pt x="0" y="232"/>
                    </a:cubicBezTo>
                    <a:lnTo>
                      <a:pt x="0" y="828"/>
                    </a:lnTo>
                    <a:cubicBezTo>
                      <a:pt x="0" y="947"/>
                      <a:pt x="96" y="1042"/>
                      <a:pt x="238" y="1042"/>
                    </a:cubicBezTo>
                    <a:cubicBezTo>
                      <a:pt x="357" y="1042"/>
                      <a:pt x="477" y="947"/>
                      <a:pt x="477" y="828"/>
                    </a:cubicBezTo>
                    <a:lnTo>
                      <a:pt x="477" y="232"/>
                    </a:lnTo>
                    <a:cubicBezTo>
                      <a:pt x="477" y="77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54"/>
              <p:cNvSpPr/>
              <p:nvPr/>
            </p:nvSpPr>
            <p:spPr>
              <a:xfrm>
                <a:off x="3991566" y="2699181"/>
                <a:ext cx="39534" cy="3287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952" extrusionOk="0">
                    <a:moveTo>
                      <a:pt x="309" y="0"/>
                    </a:moveTo>
                    <a:cubicBezTo>
                      <a:pt x="140" y="0"/>
                      <a:pt x="0" y="207"/>
                      <a:pt x="128" y="372"/>
                    </a:cubicBezTo>
                    <a:lnTo>
                      <a:pt x="629" y="872"/>
                    </a:lnTo>
                    <a:cubicBezTo>
                      <a:pt x="679" y="928"/>
                      <a:pt x="737" y="951"/>
                      <a:pt x="793" y="951"/>
                    </a:cubicBezTo>
                    <a:cubicBezTo>
                      <a:pt x="977" y="951"/>
                      <a:pt x="1144" y="703"/>
                      <a:pt x="962" y="539"/>
                    </a:cubicBezTo>
                    <a:lnTo>
                      <a:pt x="462" y="63"/>
                    </a:lnTo>
                    <a:cubicBezTo>
                      <a:pt x="412" y="19"/>
                      <a:pt x="359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4"/>
              <p:cNvSpPr/>
              <p:nvPr/>
            </p:nvSpPr>
            <p:spPr>
              <a:xfrm>
                <a:off x="4123426" y="2699181"/>
                <a:ext cx="36357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944" extrusionOk="0">
                    <a:moveTo>
                      <a:pt x="738" y="0"/>
                    </a:moveTo>
                    <a:cubicBezTo>
                      <a:pt x="685" y="0"/>
                      <a:pt x="627" y="19"/>
                      <a:pt x="572" y="63"/>
                    </a:cubicBezTo>
                    <a:lnTo>
                      <a:pt x="96" y="563"/>
                    </a:lnTo>
                    <a:cubicBezTo>
                      <a:pt x="1" y="634"/>
                      <a:pt x="1" y="777"/>
                      <a:pt x="96" y="872"/>
                    </a:cubicBezTo>
                    <a:cubicBezTo>
                      <a:pt x="144" y="920"/>
                      <a:pt x="191" y="944"/>
                      <a:pt x="263" y="944"/>
                    </a:cubicBezTo>
                    <a:cubicBezTo>
                      <a:pt x="310" y="944"/>
                      <a:pt x="382" y="920"/>
                      <a:pt x="429" y="872"/>
                    </a:cubicBezTo>
                    <a:lnTo>
                      <a:pt x="906" y="372"/>
                    </a:lnTo>
                    <a:cubicBezTo>
                      <a:pt x="1052" y="207"/>
                      <a:pt x="917" y="0"/>
                      <a:pt x="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4"/>
              <p:cNvSpPr/>
              <p:nvPr/>
            </p:nvSpPr>
            <p:spPr>
              <a:xfrm>
                <a:off x="4067526" y="2729289"/>
                <a:ext cx="335504" cy="356876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10336" extrusionOk="0">
                    <a:moveTo>
                      <a:pt x="7026" y="453"/>
                    </a:moveTo>
                    <a:lnTo>
                      <a:pt x="7026" y="667"/>
                    </a:lnTo>
                    <a:cubicBezTo>
                      <a:pt x="7026" y="786"/>
                      <a:pt x="7097" y="881"/>
                      <a:pt x="7192" y="905"/>
                    </a:cubicBezTo>
                    <a:cubicBezTo>
                      <a:pt x="7454" y="953"/>
                      <a:pt x="7669" y="1048"/>
                      <a:pt x="7883" y="1167"/>
                    </a:cubicBezTo>
                    <a:cubicBezTo>
                      <a:pt x="7927" y="1200"/>
                      <a:pt x="7976" y="1218"/>
                      <a:pt x="8026" y="1218"/>
                    </a:cubicBezTo>
                    <a:cubicBezTo>
                      <a:pt x="8084" y="1218"/>
                      <a:pt x="8141" y="1194"/>
                      <a:pt x="8192" y="1143"/>
                    </a:cubicBezTo>
                    <a:lnTo>
                      <a:pt x="8335" y="977"/>
                    </a:lnTo>
                    <a:lnTo>
                      <a:pt x="8740" y="1405"/>
                    </a:lnTo>
                    <a:lnTo>
                      <a:pt x="8597" y="1548"/>
                    </a:lnTo>
                    <a:cubicBezTo>
                      <a:pt x="8502" y="1620"/>
                      <a:pt x="8502" y="1763"/>
                      <a:pt x="8550" y="1834"/>
                    </a:cubicBezTo>
                    <a:cubicBezTo>
                      <a:pt x="8693" y="2048"/>
                      <a:pt x="8788" y="2286"/>
                      <a:pt x="8835" y="2525"/>
                    </a:cubicBezTo>
                    <a:cubicBezTo>
                      <a:pt x="8859" y="2620"/>
                      <a:pt x="8955" y="2715"/>
                      <a:pt x="9074" y="2715"/>
                    </a:cubicBezTo>
                    <a:lnTo>
                      <a:pt x="9240" y="2715"/>
                    </a:lnTo>
                    <a:lnTo>
                      <a:pt x="9240" y="3287"/>
                    </a:lnTo>
                    <a:lnTo>
                      <a:pt x="9026" y="3287"/>
                    </a:lnTo>
                    <a:cubicBezTo>
                      <a:pt x="8907" y="3287"/>
                      <a:pt x="8812" y="3358"/>
                      <a:pt x="8788" y="3453"/>
                    </a:cubicBezTo>
                    <a:cubicBezTo>
                      <a:pt x="8740" y="3691"/>
                      <a:pt x="8645" y="3930"/>
                      <a:pt x="8526" y="4144"/>
                    </a:cubicBezTo>
                    <a:cubicBezTo>
                      <a:pt x="8454" y="4239"/>
                      <a:pt x="8454" y="4358"/>
                      <a:pt x="8550" y="4430"/>
                    </a:cubicBezTo>
                    <a:lnTo>
                      <a:pt x="8693" y="4596"/>
                    </a:lnTo>
                    <a:lnTo>
                      <a:pt x="8288" y="5001"/>
                    </a:lnTo>
                    <a:lnTo>
                      <a:pt x="8145" y="4835"/>
                    </a:lnTo>
                    <a:cubicBezTo>
                      <a:pt x="8103" y="4793"/>
                      <a:pt x="8038" y="4768"/>
                      <a:pt x="7976" y="4768"/>
                    </a:cubicBezTo>
                    <a:cubicBezTo>
                      <a:pt x="7931" y="4768"/>
                      <a:pt x="7889" y="4781"/>
                      <a:pt x="7859" y="4811"/>
                    </a:cubicBezTo>
                    <a:cubicBezTo>
                      <a:pt x="7645" y="4930"/>
                      <a:pt x="7407" y="5025"/>
                      <a:pt x="7168" y="5097"/>
                    </a:cubicBezTo>
                    <a:cubicBezTo>
                      <a:pt x="7049" y="5120"/>
                      <a:pt x="6978" y="5216"/>
                      <a:pt x="6978" y="5311"/>
                    </a:cubicBezTo>
                    <a:lnTo>
                      <a:pt x="6978" y="5525"/>
                    </a:lnTo>
                    <a:lnTo>
                      <a:pt x="6406" y="5525"/>
                    </a:lnTo>
                    <a:lnTo>
                      <a:pt x="6406" y="5311"/>
                    </a:lnTo>
                    <a:cubicBezTo>
                      <a:pt x="6406" y="5216"/>
                      <a:pt x="6335" y="5120"/>
                      <a:pt x="6240" y="5097"/>
                    </a:cubicBezTo>
                    <a:cubicBezTo>
                      <a:pt x="6002" y="5025"/>
                      <a:pt x="5763" y="4930"/>
                      <a:pt x="5549" y="4811"/>
                    </a:cubicBezTo>
                    <a:cubicBezTo>
                      <a:pt x="5509" y="4781"/>
                      <a:pt x="5465" y="4768"/>
                      <a:pt x="5422" y="4768"/>
                    </a:cubicBezTo>
                    <a:cubicBezTo>
                      <a:pt x="5362" y="4768"/>
                      <a:pt x="5305" y="4793"/>
                      <a:pt x="5263" y="4835"/>
                    </a:cubicBezTo>
                    <a:lnTo>
                      <a:pt x="5097" y="5001"/>
                    </a:lnTo>
                    <a:lnTo>
                      <a:pt x="4692" y="4596"/>
                    </a:lnTo>
                    <a:lnTo>
                      <a:pt x="4858" y="4430"/>
                    </a:lnTo>
                    <a:cubicBezTo>
                      <a:pt x="4930" y="4358"/>
                      <a:pt x="4954" y="4239"/>
                      <a:pt x="4882" y="4144"/>
                    </a:cubicBezTo>
                    <a:cubicBezTo>
                      <a:pt x="4739" y="3930"/>
                      <a:pt x="4644" y="3691"/>
                      <a:pt x="4573" y="3453"/>
                    </a:cubicBezTo>
                    <a:cubicBezTo>
                      <a:pt x="4549" y="3358"/>
                      <a:pt x="4477" y="3287"/>
                      <a:pt x="4358" y="3287"/>
                    </a:cubicBezTo>
                    <a:lnTo>
                      <a:pt x="4192" y="3287"/>
                    </a:lnTo>
                    <a:lnTo>
                      <a:pt x="4192" y="2715"/>
                    </a:lnTo>
                    <a:lnTo>
                      <a:pt x="4406" y="2715"/>
                    </a:lnTo>
                    <a:cubicBezTo>
                      <a:pt x="4501" y="2715"/>
                      <a:pt x="4596" y="2620"/>
                      <a:pt x="4620" y="2525"/>
                    </a:cubicBezTo>
                    <a:cubicBezTo>
                      <a:pt x="4692" y="2286"/>
                      <a:pt x="4787" y="2048"/>
                      <a:pt x="4930" y="1834"/>
                    </a:cubicBezTo>
                    <a:cubicBezTo>
                      <a:pt x="4978" y="1763"/>
                      <a:pt x="4978" y="1620"/>
                      <a:pt x="4882" y="1548"/>
                    </a:cubicBezTo>
                    <a:lnTo>
                      <a:pt x="4739" y="1405"/>
                    </a:lnTo>
                    <a:lnTo>
                      <a:pt x="5144" y="977"/>
                    </a:lnTo>
                    <a:lnTo>
                      <a:pt x="5287" y="1143"/>
                    </a:lnTo>
                    <a:cubicBezTo>
                      <a:pt x="5329" y="1185"/>
                      <a:pt x="5394" y="1210"/>
                      <a:pt x="5461" y="1210"/>
                    </a:cubicBezTo>
                    <a:cubicBezTo>
                      <a:pt x="5509" y="1210"/>
                      <a:pt x="5557" y="1197"/>
                      <a:pt x="5597" y="1167"/>
                    </a:cubicBezTo>
                    <a:cubicBezTo>
                      <a:pt x="5787" y="1048"/>
                      <a:pt x="6025" y="953"/>
                      <a:pt x="6263" y="905"/>
                    </a:cubicBezTo>
                    <a:cubicBezTo>
                      <a:pt x="6383" y="881"/>
                      <a:pt x="6454" y="786"/>
                      <a:pt x="6454" y="667"/>
                    </a:cubicBezTo>
                    <a:lnTo>
                      <a:pt x="6454" y="453"/>
                    </a:lnTo>
                    <a:close/>
                    <a:moveTo>
                      <a:pt x="3799" y="6787"/>
                    </a:moveTo>
                    <a:cubicBezTo>
                      <a:pt x="4055" y="6787"/>
                      <a:pt x="4311" y="6954"/>
                      <a:pt x="4311" y="7287"/>
                    </a:cubicBezTo>
                    <a:lnTo>
                      <a:pt x="4311" y="7478"/>
                    </a:lnTo>
                    <a:cubicBezTo>
                      <a:pt x="4311" y="7811"/>
                      <a:pt x="4055" y="7978"/>
                      <a:pt x="3799" y="7978"/>
                    </a:cubicBezTo>
                    <a:cubicBezTo>
                      <a:pt x="3543" y="7978"/>
                      <a:pt x="3287" y="7811"/>
                      <a:pt x="3287" y="7478"/>
                    </a:cubicBezTo>
                    <a:lnTo>
                      <a:pt x="3287" y="7287"/>
                    </a:lnTo>
                    <a:cubicBezTo>
                      <a:pt x="3287" y="6954"/>
                      <a:pt x="3543" y="6787"/>
                      <a:pt x="3799" y="6787"/>
                    </a:cubicBezTo>
                    <a:close/>
                    <a:moveTo>
                      <a:pt x="3799" y="8454"/>
                    </a:moveTo>
                    <a:cubicBezTo>
                      <a:pt x="4555" y="8454"/>
                      <a:pt x="5311" y="8931"/>
                      <a:pt x="5454" y="9883"/>
                    </a:cubicBezTo>
                    <a:lnTo>
                      <a:pt x="2144" y="9883"/>
                    </a:lnTo>
                    <a:cubicBezTo>
                      <a:pt x="2286" y="8931"/>
                      <a:pt x="3043" y="8454"/>
                      <a:pt x="3799" y="8454"/>
                    </a:cubicBezTo>
                    <a:close/>
                    <a:moveTo>
                      <a:pt x="6192" y="0"/>
                    </a:moveTo>
                    <a:cubicBezTo>
                      <a:pt x="6049" y="0"/>
                      <a:pt x="5954" y="96"/>
                      <a:pt x="5954" y="215"/>
                    </a:cubicBezTo>
                    <a:lnTo>
                      <a:pt x="5954" y="500"/>
                    </a:lnTo>
                    <a:cubicBezTo>
                      <a:pt x="5787" y="548"/>
                      <a:pt x="5620" y="619"/>
                      <a:pt x="5478" y="691"/>
                    </a:cubicBezTo>
                    <a:lnTo>
                      <a:pt x="5287" y="500"/>
                    </a:lnTo>
                    <a:cubicBezTo>
                      <a:pt x="5239" y="453"/>
                      <a:pt x="5168" y="429"/>
                      <a:pt x="5120" y="429"/>
                    </a:cubicBezTo>
                    <a:cubicBezTo>
                      <a:pt x="5049" y="429"/>
                      <a:pt x="5001" y="453"/>
                      <a:pt x="4954" y="500"/>
                    </a:cubicBezTo>
                    <a:lnTo>
                      <a:pt x="4215" y="1239"/>
                    </a:lnTo>
                    <a:cubicBezTo>
                      <a:pt x="4168" y="1286"/>
                      <a:pt x="4144" y="1334"/>
                      <a:pt x="4144" y="1405"/>
                    </a:cubicBezTo>
                    <a:cubicBezTo>
                      <a:pt x="4144" y="1453"/>
                      <a:pt x="4168" y="1524"/>
                      <a:pt x="4215" y="1572"/>
                    </a:cubicBezTo>
                    <a:lnTo>
                      <a:pt x="4406" y="1763"/>
                    </a:lnTo>
                    <a:cubicBezTo>
                      <a:pt x="4335" y="1905"/>
                      <a:pt x="4263" y="2072"/>
                      <a:pt x="4215" y="2239"/>
                    </a:cubicBezTo>
                    <a:lnTo>
                      <a:pt x="3930" y="2239"/>
                    </a:lnTo>
                    <a:cubicBezTo>
                      <a:pt x="3811" y="2239"/>
                      <a:pt x="3715" y="2334"/>
                      <a:pt x="3715" y="2477"/>
                    </a:cubicBezTo>
                    <a:lnTo>
                      <a:pt x="3715" y="3501"/>
                    </a:lnTo>
                    <a:cubicBezTo>
                      <a:pt x="3715" y="3644"/>
                      <a:pt x="3811" y="3739"/>
                      <a:pt x="3930" y="3739"/>
                    </a:cubicBezTo>
                    <a:lnTo>
                      <a:pt x="4215" y="3739"/>
                    </a:lnTo>
                    <a:cubicBezTo>
                      <a:pt x="4263" y="3906"/>
                      <a:pt x="4335" y="4073"/>
                      <a:pt x="4406" y="4215"/>
                    </a:cubicBezTo>
                    <a:lnTo>
                      <a:pt x="4215" y="4406"/>
                    </a:lnTo>
                    <a:cubicBezTo>
                      <a:pt x="4120" y="4501"/>
                      <a:pt x="4120" y="4644"/>
                      <a:pt x="4215" y="4739"/>
                    </a:cubicBezTo>
                    <a:lnTo>
                      <a:pt x="4954" y="5478"/>
                    </a:lnTo>
                    <a:cubicBezTo>
                      <a:pt x="5001" y="5525"/>
                      <a:pt x="5061" y="5549"/>
                      <a:pt x="5120" y="5549"/>
                    </a:cubicBezTo>
                    <a:cubicBezTo>
                      <a:pt x="5180" y="5549"/>
                      <a:pt x="5239" y="5525"/>
                      <a:pt x="5287" y="5478"/>
                    </a:cubicBezTo>
                    <a:lnTo>
                      <a:pt x="5478" y="5287"/>
                    </a:lnTo>
                    <a:cubicBezTo>
                      <a:pt x="5620" y="5358"/>
                      <a:pt x="5787" y="5430"/>
                      <a:pt x="5954" y="5478"/>
                    </a:cubicBezTo>
                    <a:lnTo>
                      <a:pt x="5954" y="5763"/>
                    </a:lnTo>
                    <a:cubicBezTo>
                      <a:pt x="5954" y="5882"/>
                      <a:pt x="6049" y="5978"/>
                      <a:pt x="6192" y="5978"/>
                    </a:cubicBezTo>
                    <a:lnTo>
                      <a:pt x="6478" y="5978"/>
                    </a:lnTo>
                    <a:lnTo>
                      <a:pt x="6478" y="8288"/>
                    </a:lnTo>
                    <a:lnTo>
                      <a:pt x="4882" y="8288"/>
                    </a:lnTo>
                    <a:cubicBezTo>
                      <a:pt x="4787" y="8216"/>
                      <a:pt x="4668" y="8145"/>
                      <a:pt x="4549" y="8121"/>
                    </a:cubicBezTo>
                    <a:cubicBezTo>
                      <a:pt x="4692" y="7930"/>
                      <a:pt x="4787" y="7716"/>
                      <a:pt x="4787" y="7478"/>
                    </a:cubicBezTo>
                    <a:lnTo>
                      <a:pt x="4787" y="7287"/>
                    </a:lnTo>
                    <a:cubicBezTo>
                      <a:pt x="4787" y="6644"/>
                      <a:pt x="4299" y="6323"/>
                      <a:pt x="3811" y="6323"/>
                    </a:cubicBezTo>
                    <a:cubicBezTo>
                      <a:pt x="3322" y="6323"/>
                      <a:pt x="2834" y="6644"/>
                      <a:pt x="2834" y="7287"/>
                    </a:cubicBezTo>
                    <a:lnTo>
                      <a:pt x="2834" y="7478"/>
                    </a:lnTo>
                    <a:cubicBezTo>
                      <a:pt x="2834" y="7716"/>
                      <a:pt x="2929" y="7930"/>
                      <a:pt x="3072" y="8121"/>
                    </a:cubicBezTo>
                    <a:cubicBezTo>
                      <a:pt x="2953" y="8145"/>
                      <a:pt x="2834" y="8216"/>
                      <a:pt x="2739" y="8288"/>
                    </a:cubicBezTo>
                    <a:lnTo>
                      <a:pt x="477" y="8288"/>
                    </a:lnTo>
                    <a:lnTo>
                      <a:pt x="477" y="6263"/>
                    </a:lnTo>
                    <a:cubicBezTo>
                      <a:pt x="477" y="6109"/>
                      <a:pt x="357" y="6031"/>
                      <a:pt x="238" y="6031"/>
                    </a:cubicBezTo>
                    <a:cubicBezTo>
                      <a:pt x="119" y="6031"/>
                      <a:pt x="0" y="6109"/>
                      <a:pt x="0" y="6263"/>
                    </a:cubicBezTo>
                    <a:lnTo>
                      <a:pt x="0" y="8502"/>
                    </a:lnTo>
                    <a:cubicBezTo>
                      <a:pt x="0" y="8645"/>
                      <a:pt x="119" y="8740"/>
                      <a:pt x="238" y="8740"/>
                    </a:cubicBezTo>
                    <a:lnTo>
                      <a:pt x="2191" y="8740"/>
                    </a:lnTo>
                    <a:cubicBezTo>
                      <a:pt x="1858" y="9121"/>
                      <a:pt x="1667" y="9597"/>
                      <a:pt x="1667" y="10121"/>
                    </a:cubicBezTo>
                    <a:cubicBezTo>
                      <a:pt x="1667" y="10240"/>
                      <a:pt x="1786" y="10336"/>
                      <a:pt x="1905" y="10336"/>
                    </a:cubicBezTo>
                    <a:lnTo>
                      <a:pt x="5692" y="10336"/>
                    </a:lnTo>
                    <a:cubicBezTo>
                      <a:pt x="5835" y="10336"/>
                      <a:pt x="5930" y="10240"/>
                      <a:pt x="5930" y="10121"/>
                    </a:cubicBezTo>
                    <a:cubicBezTo>
                      <a:pt x="5930" y="9597"/>
                      <a:pt x="5763" y="9121"/>
                      <a:pt x="5430" y="8740"/>
                    </a:cubicBezTo>
                    <a:lnTo>
                      <a:pt x="6716" y="8740"/>
                    </a:lnTo>
                    <a:cubicBezTo>
                      <a:pt x="6835" y="8740"/>
                      <a:pt x="6930" y="8645"/>
                      <a:pt x="6930" y="8502"/>
                    </a:cubicBezTo>
                    <a:lnTo>
                      <a:pt x="6930" y="5978"/>
                    </a:lnTo>
                    <a:lnTo>
                      <a:pt x="7240" y="5978"/>
                    </a:lnTo>
                    <a:cubicBezTo>
                      <a:pt x="7359" y="5978"/>
                      <a:pt x="7454" y="5882"/>
                      <a:pt x="7454" y="5763"/>
                    </a:cubicBezTo>
                    <a:lnTo>
                      <a:pt x="7454" y="5478"/>
                    </a:lnTo>
                    <a:cubicBezTo>
                      <a:pt x="7621" y="5430"/>
                      <a:pt x="7788" y="5358"/>
                      <a:pt x="7954" y="5287"/>
                    </a:cubicBezTo>
                    <a:lnTo>
                      <a:pt x="8145" y="5478"/>
                    </a:lnTo>
                    <a:cubicBezTo>
                      <a:pt x="8192" y="5525"/>
                      <a:pt x="8252" y="5549"/>
                      <a:pt x="8312" y="5549"/>
                    </a:cubicBezTo>
                    <a:cubicBezTo>
                      <a:pt x="8371" y="5549"/>
                      <a:pt x="8431" y="5525"/>
                      <a:pt x="8478" y="5478"/>
                    </a:cubicBezTo>
                    <a:lnTo>
                      <a:pt x="9193" y="4739"/>
                    </a:lnTo>
                    <a:cubicBezTo>
                      <a:pt x="9288" y="4644"/>
                      <a:pt x="9288" y="4501"/>
                      <a:pt x="9193" y="4406"/>
                    </a:cubicBezTo>
                    <a:lnTo>
                      <a:pt x="9002" y="4215"/>
                    </a:lnTo>
                    <a:cubicBezTo>
                      <a:pt x="9097" y="4073"/>
                      <a:pt x="9169" y="3906"/>
                      <a:pt x="9216" y="3739"/>
                    </a:cubicBezTo>
                    <a:lnTo>
                      <a:pt x="9478" y="3739"/>
                    </a:lnTo>
                    <a:cubicBezTo>
                      <a:pt x="9598" y="3739"/>
                      <a:pt x="9717" y="3644"/>
                      <a:pt x="9717" y="3501"/>
                    </a:cubicBezTo>
                    <a:lnTo>
                      <a:pt x="9717" y="2477"/>
                    </a:lnTo>
                    <a:cubicBezTo>
                      <a:pt x="9717" y="2334"/>
                      <a:pt x="9598" y="2239"/>
                      <a:pt x="9478" y="2239"/>
                    </a:cubicBezTo>
                    <a:lnTo>
                      <a:pt x="9193" y="2239"/>
                    </a:lnTo>
                    <a:cubicBezTo>
                      <a:pt x="9145" y="2072"/>
                      <a:pt x="9074" y="1905"/>
                      <a:pt x="9002" y="1763"/>
                    </a:cubicBezTo>
                    <a:lnTo>
                      <a:pt x="9193" y="1572"/>
                    </a:lnTo>
                    <a:cubicBezTo>
                      <a:pt x="9240" y="1524"/>
                      <a:pt x="9264" y="1453"/>
                      <a:pt x="9264" y="1405"/>
                    </a:cubicBezTo>
                    <a:cubicBezTo>
                      <a:pt x="9264" y="1334"/>
                      <a:pt x="9240" y="1286"/>
                      <a:pt x="9193" y="1239"/>
                    </a:cubicBezTo>
                    <a:lnTo>
                      <a:pt x="8454" y="500"/>
                    </a:lnTo>
                    <a:cubicBezTo>
                      <a:pt x="8407" y="453"/>
                      <a:pt x="8359" y="429"/>
                      <a:pt x="8288" y="429"/>
                    </a:cubicBezTo>
                    <a:cubicBezTo>
                      <a:pt x="8240" y="429"/>
                      <a:pt x="8169" y="453"/>
                      <a:pt x="8121" y="500"/>
                    </a:cubicBezTo>
                    <a:lnTo>
                      <a:pt x="7930" y="691"/>
                    </a:lnTo>
                    <a:cubicBezTo>
                      <a:pt x="7788" y="619"/>
                      <a:pt x="7621" y="548"/>
                      <a:pt x="7454" y="500"/>
                    </a:cubicBezTo>
                    <a:lnTo>
                      <a:pt x="7454" y="215"/>
                    </a:lnTo>
                    <a:cubicBezTo>
                      <a:pt x="7454" y="96"/>
                      <a:pt x="7359" y="0"/>
                      <a:pt x="7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4"/>
              <p:cNvSpPr/>
              <p:nvPr/>
            </p:nvSpPr>
            <p:spPr>
              <a:xfrm>
                <a:off x="4236918" y="2786018"/>
                <a:ext cx="108554" cy="9294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692" extrusionOk="0">
                    <a:moveTo>
                      <a:pt x="1800" y="470"/>
                    </a:moveTo>
                    <a:cubicBezTo>
                      <a:pt x="2244" y="470"/>
                      <a:pt x="2667" y="827"/>
                      <a:pt x="2667" y="1358"/>
                    </a:cubicBezTo>
                    <a:cubicBezTo>
                      <a:pt x="2667" y="1834"/>
                      <a:pt x="2286" y="2215"/>
                      <a:pt x="1810" y="2215"/>
                    </a:cubicBezTo>
                    <a:cubicBezTo>
                      <a:pt x="1024" y="2215"/>
                      <a:pt x="619" y="1286"/>
                      <a:pt x="1191" y="739"/>
                    </a:cubicBezTo>
                    <a:cubicBezTo>
                      <a:pt x="1369" y="553"/>
                      <a:pt x="1587" y="470"/>
                      <a:pt x="1800" y="470"/>
                    </a:cubicBezTo>
                    <a:close/>
                    <a:moveTo>
                      <a:pt x="1810" y="0"/>
                    </a:moveTo>
                    <a:cubicBezTo>
                      <a:pt x="595" y="0"/>
                      <a:pt x="0" y="1453"/>
                      <a:pt x="857" y="2287"/>
                    </a:cubicBezTo>
                    <a:cubicBezTo>
                      <a:pt x="1130" y="2567"/>
                      <a:pt x="1468" y="2692"/>
                      <a:pt x="1800" y="2692"/>
                    </a:cubicBezTo>
                    <a:cubicBezTo>
                      <a:pt x="2485" y="2692"/>
                      <a:pt x="3144" y="2160"/>
                      <a:pt x="3144" y="1358"/>
                    </a:cubicBezTo>
                    <a:cubicBezTo>
                      <a:pt x="3144" y="620"/>
                      <a:pt x="2524" y="24"/>
                      <a:pt x="18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4"/>
              <p:cNvSpPr/>
              <p:nvPr/>
            </p:nvSpPr>
            <p:spPr>
              <a:xfrm>
                <a:off x="3993499" y="2731533"/>
                <a:ext cx="163695" cy="193492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5604" extrusionOk="0">
                    <a:moveTo>
                      <a:pt x="2359" y="1"/>
                    </a:moveTo>
                    <a:cubicBezTo>
                      <a:pt x="1942" y="1"/>
                      <a:pt x="1525" y="281"/>
                      <a:pt x="1525" y="840"/>
                    </a:cubicBezTo>
                    <a:lnTo>
                      <a:pt x="1525" y="864"/>
                    </a:lnTo>
                    <a:lnTo>
                      <a:pt x="239" y="864"/>
                    </a:lnTo>
                    <a:cubicBezTo>
                      <a:pt x="96" y="864"/>
                      <a:pt x="1" y="983"/>
                      <a:pt x="1" y="1102"/>
                    </a:cubicBezTo>
                    <a:lnTo>
                      <a:pt x="1" y="2198"/>
                    </a:lnTo>
                    <a:cubicBezTo>
                      <a:pt x="1" y="2352"/>
                      <a:pt x="120" y="2430"/>
                      <a:pt x="239" y="2430"/>
                    </a:cubicBezTo>
                    <a:cubicBezTo>
                      <a:pt x="358" y="2430"/>
                      <a:pt x="477" y="2352"/>
                      <a:pt x="477" y="2198"/>
                    </a:cubicBezTo>
                    <a:lnTo>
                      <a:pt x="477" y="1340"/>
                    </a:lnTo>
                    <a:lnTo>
                      <a:pt x="1835" y="1340"/>
                    </a:lnTo>
                    <a:cubicBezTo>
                      <a:pt x="1906" y="1340"/>
                      <a:pt x="1978" y="1293"/>
                      <a:pt x="2025" y="1221"/>
                    </a:cubicBezTo>
                    <a:cubicBezTo>
                      <a:pt x="2049" y="1150"/>
                      <a:pt x="2049" y="1078"/>
                      <a:pt x="2025" y="1007"/>
                    </a:cubicBezTo>
                    <a:cubicBezTo>
                      <a:pt x="2001" y="959"/>
                      <a:pt x="1978" y="888"/>
                      <a:pt x="1978" y="840"/>
                    </a:cubicBezTo>
                    <a:cubicBezTo>
                      <a:pt x="2001" y="614"/>
                      <a:pt x="2180" y="501"/>
                      <a:pt x="2356" y="501"/>
                    </a:cubicBezTo>
                    <a:cubicBezTo>
                      <a:pt x="2531" y="501"/>
                      <a:pt x="2704" y="614"/>
                      <a:pt x="2716" y="840"/>
                    </a:cubicBezTo>
                    <a:cubicBezTo>
                      <a:pt x="2716" y="888"/>
                      <a:pt x="2716" y="959"/>
                      <a:pt x="2692" y="1007"/>
                    </a:cubicBezTo>
                    <a:cubicBezTo>
                      <a:pt x="2644" y="1078"/>
                      <a:pt x="2644" y="1150"/>
                      <a:pt x="2692" y="1221"/>
                    </a:cubicBezTo>
                    <a:cubicBezTo>
                      <a:pt x="2740" y="1293"/>
                      <a:pt x="2811" y="1340"/>
                      <a:pt x="2883" y="1340"/>
                    </a:cubicBezTo>
                    <a:lnTo>
                      <a:pt x="4240" y="1340"/>
                    </a:lnTo>
                    <a:lnTo>
                      <a:pt x="4240" y="2412"/>
                    </a:lnTo>
                    <a:cubicBezTo>
                      <a:pt x="3121" y="2412"/>
                      <a:pt x="3121" y="4079"/>
                      <a:pt x="4240" y="4079"/>
                    </a:cubicBezTo>
                    <a:lnTo>
                      <a:pt x="4264" y="4079"/>
                    </a:lnTo>
                    <a:lnTo>
                      <a:pt x="4264" y="5127"/>
                    </a:lnTo>
                    <a:lnTo>
                      <a:pt x="3216" y="5127"/>
                    </a:lnTo>
                    <a:lnTo>
                      <a:pt x="3216" y="5103"/>
                    </a:lnTo>
                    <a:cubicBezTo>
                      <a:pt x="3216" y="4543"/>
                      <a:pt x="2799" y="4264"/>
                      <a:pt x="2382" y="4264"/>
                    </a:cubicBezTo>
                    <a:cubicBezTo>
                      <a:pt x="1966" y="4264"/>
                      <a:pt x="1549" y="4543"/>
                      <a:pt x="1549" y="5103"/>
                    </a:cubicBezTo>
                    <a:lnTo>
                      <a:pt x="1549" y="5127"/>
                    </a:lnTo>
                    <a:lnTo>
                      <a:pt x="477" y="5127"/>
                    </a:lnTo>
                    <a:lnTo>
                      <a:pt x="477" y="4269"/>
                    </a:lnTo>
                    <a:cubicBezTo>
                      <a:pt x="477" y="4115"/>
                      <a:pt x="358" y="4037"/>
                      <a:pt x="239" y="4037"/>
                    </a:cubicBezTo>
                    <a:cubicBezTo>
                      <a:pt x="120" y="4037"/>
                      <a:pt x="1" y="4115"/>
                      <a:pt x="1" y="4269"/>
                    </a:cubicBezTo>
                    <a:lnTo>
                      <a:pt x="1" y="5365"/>
                    </a:lnTo>
                    <a:cubicBezTo>
                      <a:pt x="1" y="5484"/>
                      <a:pt x="120" y="5603"/>
                      <a:pt x="239" y="5603"/>
                    </a:cubicBezTo>
                    <a:lnTo>
                      <a:pt x="1835" y="5603"/>
                    </a:lnTo>
                    <a:cubicBezTo>
                      <a:pt x="1906" y="5603"/>
                      <a:pt x="1978" y="5555"/>
                      <a:pt x="2025" y="5484"/>
                    </a:cubicBezTo>
                    <a:cubicBezTo>
                      <a:pt x="2073" y="5413"/>
                      <a:pt x="2073" y="5341"/>
                      <a:pt x="2025" y="5270"/>
                    </a:cubicBezTo>
                    <a:cubicBezTo>
                      <a:pt x="2001" y="5222"/>
                      <a:pt x="2001" y="5151"/>
                      <a:pt x="2001" y="5103"/>
                    </a:cubicBezTo>
                    <a:cubicBezTo>
                      <a:pt x="1979" y="4901"/>
                      <a:pt x="2147" y="4720"/>
                      <a:pt x="2346" y="4720"/>
                    </a:cubicBezTo>
                    <a:cubicBezTo>
                      <a:pt x="2358" y="4720"/>
                      <a:pt x="2370" y="4721"/>
                      <a:pt x="2382" y="4722"/>
                    </a:cubicBezTo>
                    <a:cubicBezTo>
                      <a:pt x="2573" y="4722"/>
                      <a:pt x="2740" y="4889"/>
                      <a:pt x="2740" y="5079"/>
                    </a:cubicBezTo>
                    <a:cubicBezTo>
                      <a:pt x="2740" y="5151"/>
                      <a:pt x="2740" y="5198"/>
                      <a:pt x="2716" y="5246"/>
                    </a:cubicBezTo>
                    <a:cubicBezTo>
                      <a:pt x="2668" y="5317"/>
                      <a:pt x="2668" y="5413"/>
                      <a:pt x="2716" y="5484"/>
                    </a:cubicBezTo>
                    <a:cubicBezTo>
                      <a:pt x="2763" y="5532"/>
                      <a:pt x="2835" y="5579"/>
                      <a:pt x="2906" y="5579"/>
                    </a:cubicBezTo>
                    <a:lnTo>
                      <a:pt x="4502" y="5579"/>
                    </a:lnTo>
                    <a:cubicBezTo>
                      <a:pt x="4621" y="5579"/>
                      <a:pt x="4740" y="5484"/>
                      <a:pt x="4740" y="5341"/>
                    </a:cubicBezTo>
                    <a:lnTo>
                      <a:pt x="4740" y="3769"/>
                    </a:lnTo>
                    <a:cubicBezTo>
                      <a:pt x="4740" y="3674"/>
                      <a:pt x="4692" y="3603"/>
                      <a:pt x="4621" y="3555"/>
                    </a:cubicBezTo>
                    <a:cubicBezTo>
                      <a:pt x="4585" y="3543"/>
                      <a:pt x="4544" y="3537"/>
                      <a:pt x="4505" y="3537"/>
                    </a:cubicBezTo>
                    <a:cubicBezTo>
                      <a:pt x="4466" y="3537"/>
                      <a:pt x="4430" y="3543"/>
                      <a:pt x="4407" y="3555"/>
                    </a:cubicBezTo>
                    <a:cubicBezTo>
                      <a:pt x="4335" y="3579"/>
                      <a:pt x="4288" y="3603"/>
                      <a:pt x="4240" y="3603"/>
                    </a:cubicBezTo>
                    <a:cubicBezTo>
                      <a:pt x="4225" y="3604"/>
                      <a:pt x="4210" y="3605"/>
                      <a:pt x="4196" y="3605"/>
                    </a:cubicBezTo>
                    <a:cubicBezTo>
                      <a:pt x="3707" y="3605"/>
                      <a:pt x="3707" y="2862"/>
                      <a:pt x="4196" y="2862"/>
                    </a:cubicBezTo>
                    <a:cubicBezTo>
                      <a:pt x="4210" y="2862"/>
                      <a:pt x="4225" y="2863"/>
                      <a:pt x="4240" y="2864"/>
                    </a:cubicBezTo>
                    <a:cubicBezTo>
                      <a:pt x="4288" y="2864"/>
                      <a:pt x="4335" y="2864"/>
                      <a:pt x="4407" y="2888"/>
                    </a:cubicBezTo>
                    <a:cubicBezTo>
                      <a:pt x="4430" y="2912"/>
                      <a:pt x="4466" y="2924"/>
                      <a:pt x="4505" y="2924"/>
                    </a:cubicBezTo>
                    <a:cubicBezTo>
                      <a:pt x="4544" y="2924"/>
                      <a:pt x="4585" y="2912"/>
                      <a:pt x="4621" y="2888"/>
                    </a:cubicBezTo>
                    <a:cubicBezTo>
                      <a:pt x="4692" y="2864"/>
                      <a:pt x="4740" y="2769"/>
                      <a:pt x="4740" y="2698"/>
                    </a:cubicBezTo>
                    <a:lnTo>
                      <a:pt x="4740" y="1102"/>
                    </a:lnTo>
                    <a:cubicBezTo>
                      <a:pt x="4740" y="983"/>
                      <a:pt x="4621" y="864"/>
                      <a:pt x="4502" y="864"/>
                    </a:cubicBezTo>
                    <a:lnTo>
                      <a:pt x="3192" y="864"/>
                    </a:lnTo>
                    <a:lnTo>
                      <a:pt x="3192" y="840"/>
                    </a:lnTo>
                    <a:cubicBezTo>
                      <a:pt x="3192" y="281"/>
                      <a:pt x="2775" y="1"/>
                      <a:pt x="2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4"/>
              <p:cNvSpPr/>
              <p:nvPr/>
            </p:nvSpPr>
            <p:spPr>
              <a:xfrm>
                <a:off x="3994328" y="2834529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15" y="0"/>
                    </a:moveTo>
                    <a:cubicBezTo>
                      <a:pt x="96" y="0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15" y="477"/>
                    </a:cubicBezTo>
                    <a:cubicBezTo>
                      <a:pt x="358" y="477"/>
                      <a:pt x="453" y="358"/>
                      <a:pt x="453" y="239"/>
                    </a:cubicBezTo>
                    <a:cubicBezTo>
                      <a:pt x="453" y="120"/>
                      <a:pt x="358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5" name="Google Shape;1505;p54"/>
          <p:cNvSpPr txBox="1">
            <a:spLocks noGrp="1"/>
          </p:cNvSpPr>
          <p:nvPr>
            <p:ph type="subTitle" idx="7"/>
          </p:nvPr>
        </p:nvSpPr>
        <p:spPr>
          <a:xfrm>
            <a:off x="2268813" y="1411325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1506" name="Google Shape;1506;p54"/>
          <p:cNvSpPr txBox="1">
            <a:spLocks noGrp="1"/>
          </p:cNvSpPr>
          <p:nvPr>
            <p:ph type="subTitle" idx="8"/>
          </p:nvPr>
        </p:nvSpPr>
        <p:spPr>
          <a:xfrm>
            <a:off x="2268813" y="3074271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1507" name="Google Shape;1507;p54"/>
          <p:cNvSpPr txBox="1">
            <a:spLocks noGrp="1"/>
          </p:cNvSpPr>
          <p:nvPr>
            <p:ph type="subTitle" idx="9"/>
          </p:nvPr>
        </p:nvSpPr>
        <p:spPr>
          <a:xfrm>
            <a:off x="4579287" y="2242798"/>
            <a:ext cx="22959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CD51D-800C-885C-1D31-B7CF57C8D716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60"/>
          <p:cNvSpPr txBox="1">
            <a:spLocks noGrp="1"/>
          </p:cNvSpPr>
          <p:nvPr>
            <p:ph type="body" idx="1"/>
          </p:nvPr>
        </p:nvSpPr>
        <p:spPr>
          <a:xfrm>
            <a:off x="715650" y="1159250"/>
            <a:ext cx="77127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Nguyễn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Duy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Hải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Long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			20224424</a:t>
            </a:r>
          </a:p>
          <a:p>
            <a:pPr marL="457200" marR="508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Vũ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Tiến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 An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Nguyên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				20225148</a:t>
            </a:r>
          </a:p>
          <a:p>
            <a:pPr marL="457200" marR="508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Nguyễn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Tiến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Khải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				20226810</a:t>
            </a:r>
          </a:p>
          <a:p>
            <a:pPr marL="457200" marR="508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Chu Anh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Quân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				20226869</a:t>
            </a:r>
          </a:p>
          <a:p>
            <a:pPr marL="457200" marR="508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Đặng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</a:rPr>
              <a:t>Nhật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</a:rPr>
              <a:t> Minh				20226813</a:t>
            </a:r>
          </a:p>
        </p:txBody>
      </p:sp>
      <p:sp>
        <p:nvSpPr>
          <p:cNvPr id="2128" name="Google Shape;2128;p60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 – GOLDEN WATER BUFFALO</a:t>
            </a:r>
            <a:endParaRPr dirty="0"/>
          </a:p>
        </p:txBody>
      </p:sp>
      <p:grpSp>
        <p:nvGrpSpPr>
          <p:cNvPr id="2129" name="Google Shape;2129;p60"/>
          <p:cNvGrpSpPr/>
          <p:nvPr/>
        </p:nvGrpSpPr>
        <p:grpSpPr>
          <a:xfrm>
            <a:off x="7846802" y="3722158"/>
            <a:ext cx="2935282" cy="1055136"/>
            <a:chOff x="-2942409" y="178695"/>
            <a:chExt cx="2935282" cy="1055136"/>
          </a:xfrm>
        </p:grpSpPr>
        <p:sp>
          <p:nvSpPr>
            <p:cNvPr id="2130" name="Google Shape;2130;p60"/>
            <p:cNvSpPr/>
            <p:nvPr/>
          </p:nvSpPr>
          <p:spPr>
            <a:xfrm>
              <a:off x="-2942409" y="178695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31" name="Google Shape;2131;p60"/>
            <p:cNvGrpSpPr/>
            <p:nvPr/>
          </p:nvGrpSpPr>
          <p:grpSpPr>
            <a:xfrm>
              <a:off x="-233592" y="1179024"/>
              <a:ext cx="226465" cy="54807"/>
              <a:chOff x="8011326" y="2721071"/>
              <a:chExt cx="299043" cy="72371"/>
            </a:xfrm>
          </p:grpSpPr>
          <p:sp>
            <p:nvSpPr>
              <p:cNvPr id="2134" name="Google Shape;2134;p60"/>
              <p:cNvSpPr/>
              <p:nvPr/>
            </p:nvSpPr>
            <p:spPr>
              <a:xfrm>
                <a:off x="8011326" y="2721866"/>
                <a:ext cx="42503" cy="23064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68" extrusionOk="0">
                    <a:moveTo>
                      <a:pt x="615" y="1"/>
                    </a:moveTo>
                    <a:cubicBezTo>
                      <a:pt x="391" y="1"/>
                      <a:pt x="171" y="120"/>
                      <a:pt x="64" y="358"/>
                    </a:cubicBezTo>
                    <a:cubicBezTo>
                      <a:pt x="1" y="532"/>
                      <a:pt x="147" y="663"/>
                      <a:pt x="294" y="663"/>
                    </a:cubicBezTo>
                    <a:cubicBezTo>
                      <a:pt x="369" y="663"/>
                      <a:pt x="444" y="629"/>
                      <a:pt x="493" y="549"/>
                    </a:cubicBezTo>
                    <a:cubicBezTo>
                      <a:pt x="516" y="501"/>
                      <a:pt x="564" y="453"/>
                      <a:pt x="612" y="453"/>
                    </a:cubicBezTo>
                    <a:cubicBezTo>
                      <a:pt x="683" y="453"/>
                      <a:pt x="731" y="501"/>
                      <a:pt x="755" y="549"/>
                    </a:cubicBezTo>
                    <a:cubicBezTo>
                      <a:pt x="802" y="620"/>
                      <a:pt x="874" y="668"/>
                      <a:pt x="969" y="668"/>
                    </a:cubicBezTo>
                    <a:cubicBezTo>
                      <a:pt x="993" y="668"/>
                      <a:pt x="1040" y="668"/>
                      <a:pt x="1064" y="644"/>
                    </a:cubicBezTo>
                    <a:cubicBezTo>
                      <a:pt x="1183" y="596"/>
                      <a:pt x="1231" y="453"/>
                      <a:pt x="1183" y="358"/>
                    </a:cubicBezTo>
                    <a:cubicBezTo>
                      <a:pt x="1064" y="120"/>
                      <a:pt x="83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60"/>
              <p:cNvSpPr/>
              <p:nvPr/>
            </p:nvSpPr>
            <p:spPr>
              <a:xfrm>
                <a:off x="8072716" y="2721071"/>
                <a:ext cx="43056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691" extrusionOk="0">
                    <a:moveTo>
                      <a:pt x="620" y="0"/>
                    </a:moveTo>
                    <a:cubicBezTo>
                      <a:pt x="382" y="0"/>
                      <a:pt x="167" y="143"/>
                      <a:pt x="48" y="357"/>
                    </a:cubicBezTo>
                    <a:cubicBezTo>
                      <a:pt x="1" y="476"/>
                      <a:pt x="48" y="595"/>
                      <a:pt x="167" y="667"/>
                    </a:cubicBezTo>
                    <a:cubicBezTo>
                      <a:pt x="191" y="667"/>
                      <a:pt x="239" y="691"/>
                      <a:pt x="263" y="691"/>
                    </a:cubicBezTo>
                    <a:cubicBezTo>
                      <a:pt x="358" y="691"/>
                      <a:pt x="429" y="619"/>
                      <a:pt x="477" y="548"/>
                    </a:cubicBezTo>
                    <a:cubicBezTo>
                      <a:pt x="501" y="488"/>
                      <a:pt x="554" y="459"/>
                      <a:pt x="608" y="459"/>
                    </a:cubicBezTo>
                    <a:cubicBezTo>
                      <a:pt x="661" y="459"/>
                      <a:pt x="715" y="488"/>
                      <a:pt x="739" y="548"/>
                    </a:cubicBezTo>
                    <a:cubicBezTo>
                      <a:pt x="787" y="644"/>
                      <a:pt x="865" y="684"/>
                      <a:pt x="943" y="684"/>
                    </a:cubicBezTo>
                    <a:cubicBezTo>
                      <a:pt x="1095" y="684"/>
                      <a:pt x="1246" y="531"/>
                      <a:pt x="1168" y="357"/>
                    </a:cubicBezTo>
                    <a:cubicBezTo>
                      <a:pt x="1072" y="143"/>
                      <a:pt x="834" y="0"/>
                      <a:pt x="6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60"/>
              <p:cNvSpPr/>
              <p:nvPr/>
            </p:nvSpPr>
            <p:spPr>
              <a:xfrm>
                <a:off x="8036531" y="2769583"/>
                <a:ext cx="53483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263" y="0"/>
                    </a:moveTo>
                    <a:cubicBezTo>
                      <a:pt x="203" y="0"/>
                      <a:pt x="144" y="24"/>
                      <a:pt x="96" y="72"/>
                    </a:cubicBezTo>
                    <a:cubicBezTo>
                      <a:pt x="1" y="167"/>
                      <a:pt x="1" y="310"/>
                      <a:pt x="96" y="405"/>
                    </a:cubicBezTo>
                    <a:cubicBezTo>
                      <a:pt x="287" y="596"/>
                      <a:pt x="531" y="691"/>
                      <a:pt x="775" y="691"/>
                    </a:cubicBezTo>
                    <a:cubicBezTo>
                      <a:pt x="1019" y="691"/>
                      <a:pt x="1263" y="596"/>
                      <a:pt x="1453" y="405"/>
                    </a:cubicBezTo>
                    <a:cubicBezTo>
                      <a:pt x="1549" y="310"/>
                      <a:pt x="1549" y="167"/>
                      <a:pt x="1453" y="72"/>
                    </a:cubicBezTo>
                    <a:cubicBezTo>
                      <a:pt x="1406" y="24"/>
                      <a:pt x="1346" y="0"/>
                      <a:pt x="1287" y="0"/>
                    </a:cubicBezTo>
                    <a:cubicBezTo>
                      <a:pt x="1227" y="0"/>
                      <a:pt x="1168" y="24"/>
                      <a:pt x="1120" y="72"/>
                    </a:cubicBezTo>
                    <a:cubicBezTo>
                      <a:pt x="1025" y="167"/>
                      <a:pt x="900" y="214"/>
                      <a:pt x="775" y="214"/>
                    </a:cubicBezTo>
                    <a:cubicBezTo>
                      <a:pt x="650" y="214"/>
                      <a:pt x="525" y="167"/>
                      <a:pt x="429" y="72"/>
                    </a:cubicBezTo>
                    <a:cubicBezTo>
                      <a:pt x="382" y="24"/>
                      <a:pt x="322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60"/>
              <p:cNvSpPr/>
              <p:nvPr/>
            </p:nvSpPr>
            <p:spPr>
              <a:xfrm>
                <a:off x="8294728" y="2730118"/>
                <a:ext cx="15641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77" extrusionOk="0">
                    <a:moveTo>
                      <a:pt x="239" y="0"/>
                    </a:moveTo>
                    <a:cubicBezTo>
                      <a:pt x="96" y="0"/>
                      <a:pt x="1" y="119"/>
                      <a:pt x="1" y="238"/>
                    </a:cubicBezTo>
                    <a:cubicBezTo>
                      <a:pt x="1" y="357"/>
                      <a:pt x="96" y="476"/>
                      <a:pt x="239" y="476"/>
                    </a:cubicBezTo>
                    <a:cubicBezTo>
                      <a:pt x="358" y="476"/>
                      <a:pt x="453" y="357"/>
                      <a:pt x="453" y="238"/>
                    </a:cubicBezTo>
                    <a:cubicBezTo>
                      <a:pt x="453" y="119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0" name="Google Shape;2140;p60"/>
          <p:cNvSpPr/>
          <p:nvPr/>
        </p:nvSpPr>
        <p:spPr>
          <a:xfrm rot="21304675">
            <a:off x="7851639" y="2812372"/>
            <a:ext cx="602392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8" name="Google Shape;2148;p60"/>
          <p:cNvGrpSpPr/>
          <p:nvPr/>
        </p:nvGrpSpPr>
        <p:grpSpPr>
          <a:xfrm>
            <a:off x="7845771" y="1897351"/>
            <a:ext cx="602399" cy="584697"/>
            <a:chOff x="8177813" y="379981"/>
            <a:chExt cx="602399" cy="584697"/>
          </a:xfrm>
        </p:grpSpPr>
        <p:sp>
          <p:nvSpPr>
            <p:cNvPr id="2149" name="Google Shape;2149;p60"/>
            <p:cNvSpPr/>
            <p:nvPr/>
          </p:nvSpPr>
          <p:spPr>
            <a:xfrm flipH="1">
              <a:off x="8177813" y="3799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8402344" y="685019"/>
              <a:ext cx="12588" cy="11954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38" y="0"/>
                  </a:moveTo>
                  <a:cubicBezTo>
                    <a:pt x="167" y="0"/>
                    <a:pt x="119" y="24"/>
                    <a:pt x="72" y="48"/>
                  </a:cubicBezTo>
                  <a:cubicBezTo>
                    <a:pt x="24" y="95"/>
                    <a:pt x="0" y="167"/>
                    <a:pt x="0" y="214"/>
                  </a:cubicBezTo>
                  <a:cubicBezTo>
                    <a:pt x="0" y="357"/>
                    <a:pt x="119" y="452"/>
                    <a:pt x="238" y="452"/>
                  </a:cubicBezTo>
                  <a:cubicBezTo>
                    <a:pt x="357" y="452"/>
                    <a:pt x="476" y="357"/>
                    <a:pt x="476" y="214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Gold bars outline">
            <a:extLst>
              <a:ext uri="{FF2B5EF4-FFF2-40B4-BE49-F238E27FC236}">
                <a16:creationId xmlns:a16="http://schemas.microsoft.com/office/drawing/2014/main" id="{F36B7244-33F5-D010-DCE5-72AE5AA6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1796" y="1944632"/>
            <a:ext cx="450351" cy="450351"/>
          </a:xfrm>
          <a:prstGeom prst="rect">
            <a:avLst/>
          </a:prstGeom>
        </p:spPr>
      </p:pic>
      <p:pic>
        <p:nvPicPr>
          <p:cNvPr id="5" name="Graphic 4" descr="Wave outline">
            <a:extLst>
              <a:ext uri="{FF2B5EF4-FFF2-40B4-BE49-F238E27FC236}">
                <a16:creationId xmlns:a16="http://schemas.microsoft.com/office/drawing/2014/main" id="{D0DCE345-8211-7573-68AA-3FFF71276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5994" y="2891359"/>
            <a:ext cx="396153" cy="396153"/>
          </a:xfrm>
          <a:prstGeom prst="rect">
            <a:avLst/>
          </a:prstGeom>
        </p:spPr>
      </p:pic>
      <p:grpSp>
        <p:nvGrpSpPr>
          <p:cNvPr id="6" name="Google Shape;12959;p76">
            <a:extLst>
              <a:ext uri="{FF2B5EF4-FFF2-40B4-BE49-F238E27FC236}">
                <a16:creationId xmlns:a16="http://schemas.microsoft.com/office/drawing/2014/main" id="{DE247A70-790A-DDE5-2E55-08307B51698E}"/>
              </a:ext>
            </a:extLst>
          </p:cNvPr>
          <p:cNvGrpSpPr/>
          <p:nvPr/>
        </p:nvGrpSpPr>
        <p:grpSpPr>
          <a:xfrm>
            <a:off x="7969594" y="3873196"/>
            <a:ext cx="354752" cy="281984"/>
            <a:chOff x="4697389" y="2036338"/>
            <a:chExt cx="354752" cy="281984"/>
          </a:xfrm>
          <a:solidFill>
            <a:schemeClr val="bg2"/>
          </a:solidFill>
        </p:grpSpPr>
        <p:sp>
          <p:nvSpPr>
            <p:cNvPr id="7" name="Google Shape;12960;p76">
              <a:extLst>
                <a:ext uri="{FF2B5EF4-FFF2-40B4-BE49-F238E27FC236}">
                  <a16:creationId xmlns:a16="http://schemas.microsoft.com/office/drawing/2014/main" id="{9A88F2EE-C2F2-C3F4-85EB-3278904186E4}"/>
                </a:ext>
              </a:extLst>
            </p:cNvPr>
            <p:cNvSpPr/>
            <p:nvPr/>
          </p:nvSpPr>
          <p:spPr>
            <a:xfrm>
              <a:off x="4697389" y="2036338"/>
              <a:ext cx="354752" cy="281984"/>
            </a:xfrm>
            <a:custGeom>
              <a:avLst/>
              <a:gdLst/>
              <a:ahLst/>
              <a:cxnLst/>
              <a:rect l="l" t="t" r="r" b="b"/>
              <a:pathLst>
                <a:path w="11086" h="8812" extrusionOk="0">
                  <a:moveTo>
                    <a:pt x="1322" y="822"/>
                  </a:moveTo>
                  <a:cubicBezTo>
                    <a:pt x="1596" y="1203"/>
                    <a:pt x="2025" y="1417"/>
                    <a:pt x="2394" y="1489"/>
                  </a:cubicBezTo>
                  <a:cubicBezTo>
                    <a:pt x="2334" y="1656"/>
                    <a:pt x="2215" y="1751"/>
                    <a:pt x="2156" y="1810"/>
                  </a:cubicBezTo>
                  <a:cubicBezTo>
                    <a:pt x="1834" y="1715"/>
                    <a:pt x="1596" y="1536"/>
                    <a:pt x="1453" y="1275"/>
                  </a:cubicBezTo>
                  <a:cubicBezTo>
                    <a:pt x="1370" y="1132"/>
                    <a:pt x="1322" y="965"/>
                    <a:pt x="1322" y="822"/>
                  </a:cubicBezTo>
                  <a:close/>
                  <a:moveTo>
                    <a:pt x="2703" y="1513"/>
                  </a:moveTo>
                  <a:cubicBezTo>
                    <a:pt x="3191" y="1513"/>
                    <a:pt x="3465" y="1584"/>
                    <a:pt x="3584" y="1644"/>
                  </a:cubicBezTo>
                  <a:cubicBezTo>
                    <a:pt x="3358" y="2001"/>
                    <a:pt x="2894" y="2025"/>
                    <a:pt x="2870" y="2025"/>
                  </a:cubicBezTo>
                  <a:cubicBezTo>
                    <a:pt x="2775" y="2025"/>
                    <a:pt x="2703" y="2096"/>
                    <a:pt x="2703" y="2179"/>
                  </a:cubicBezTo>
                  <a:cubicBezTo>
                    <a:pt x="2703" y="2275"/>
                    <a:pt x="2775" y="2346"/>
                    <a:pt x="2870" y="2346"/>
                  </a:cubicBezTo>
                  <a:cubicBezTo>
                    <a:pt x="2930" y="2346"/>
                    <a:pt x="3465" y="2334"/>
                    <a:pt x="3787" y="1929"/>
                  </a:cubicBezTo>
                  <a:cubicBezTo>
                    <a:pt x="4407" y="2054"/>
                    <a:pt x="4966" y="2098"/>
                    <a:pt x="5472" y="2098"/>
                  </a:cubicBezTo>
                  <a:cubicBezTo>
                    <a:pt x="6171" y="2098"/>
                    <a:pt x="6769" y="2015"/>
                    <a:pt x="7287" y="1953"/>
                  </a:cubicBezTo>
                  <a:cubicBezTo>
                    <a:pt x="7708" y="1896"/>
                    <a:pt x="8072" y="1843"/>
                    <a:pt x="8405" y="1843"/>
                  </a:cubicBezTo>
                  <a:cubicBezTo>
                    <a:pt x="8628" y="1843"/>
                    <a:pt x="8837" y="1867"/>
                    <a:pt x="9037" y="1929"/>
                  </a:cubicBezTo>
                  <a:cubicBezTo>
                    <a:pt x="9788" y="2179"/>
                    <a:pt x="10014" y="3108"/>
                    <a:pt x="10014" y="3334"/>
                  </a:cubicBezTo>
                  <a:cubicBezTo>
                    <a:pt x="10061" y="3739"/>
                    <a:pt x="9966" y="3953"/>
                    <a:pt x="9871" y="4192"/>
                  </a:cubicBezTo>
                  <a:cubicBezTo>
                    <a:pt x="9776" y="4406"/>
                    <a:pt x="9692" y="4608"/>
                    <a:pt x="9692" y="4930"/>
                  </a:cubicBezTo>
                  <a:cubicBezTo>
                    <a:pt x="9692" y="5561"/>
                    <a:pt x="9966" y="6251"/>
                    <a:pt x="10026" y="6418"/>
                  </a:cubicBezTo>
                  <a:lnTo>
                    <a:pt x="10026" y="7644"/>
                  </a:lnTo>
                  <a:cubicBezTo>
                    <a:pt x="10026" y="7740"/>
                    <a:pt x="10014" y="7847"/>
                    <a:pt x="9966" y="7930"/>
                  </a:cubicBezTo>
                  <a:lnTo>
                    <a:pt x="9728" y="8466"/>
                  </a:lnTo>
                  <a:lnTo>
                    <a:pt x="9037" y="8466"/>
                  </a:lnTo>
                  <a:lnTo>
                    <a:pt x="9073" y="8323"/>
                  </a:lnTo>
                  <a:cubicBezTo>
                    <a:pt x="9085" y="8263"/>
                    <a:pt x="9133" y="8216"/>
                    <a:pt x="9192" y="8204"/>
                  </a:cubicBezTo>
                  <a:lnTo>
                    <a:pt x="9609" y="8049"/>
                  </a:lnTo>
                  <a:cubicBezTo>
                    <a:pt x="9668" y="8025"/>
                    <a:pt x="9716" y="7954"/>
                    <a:pt x="9716" y="7906"/>
                  </a:cubicBezTo>
                  <a:lnTo>
                    <a:pt x="9716" y="6906"/>
                  </a:lnTo>
                  <a:cubicBezTo>
                    <a:pt x="9716" y="6870"/>
                    <a:pt x="9716" y="6859"/>
                    <a:pt x="9704" y="6835"/>
                  </a:cubicBezTo>
                  <a:lnTo>
                    <a:pt x="8585" y="4715"/>
                  </a:lnTo>
                  <a:cubicBezTo>
                    <a:pt x="8550" y="4663"/>
                    <a:pt x="8496" y="4630"/>
                    <a:pt x="8432" y="4630"/>
                  </a:cubicBezTo>
                  <a:cubicBezTo>
                    <a:pt x="8409" y="4630"/>
                    <a:pt x="8384" y="4634"/>
                    <a:pt x="8359" y="4644"/>
                  </a:cubicBezTo>
                  <a:cubicBezTo>
                    <a:pt x="8287" y="4692"/>
                    <a:pt x="8252" y="4775"/>
                    <a:pt x="8287" y="4870"/>
                  </a:cubicBezTo>
                  <a:lnTo>
                    <a:pt x="8621" y="5489"/>
                  </a:lnTo>
                  <a:cubicBezTo>
                    <a:pt x="7990" y="5787"/>
                    <a:pt x="7323" y="5978"/>
                    <a:pt x="6680" y="6037"/>
                  </a:cubicBezTo>
                  <a:cubicBezTo>
                    <a:pt x="6482" y="6061"/>
                    <a:pt x="6287" y="6073"/>
                    <a:pt x="6097" y="6073"/>
                  </a:cubicBezTo>
                  <a:cubicBezTo>
                    <a:pt x="5635" y="6073"/>
                    <a:pt x="5202" y="6002"/>
                    <a:pt x="4823" y="5858"/>
                  </a:cubicBezTo>
                  <a:lnTo>
                    <a:pt x="4894" y="5442"/>
                  </a:lnTo>
                  <a:cubicBezTo>
                    <a:pt x="4906" y="5358"/>
                    <a:pt x="4846" y="5263"/>
                    <a:pt x="4763" y="5251"/>
                  </a:cubicBezTo>
                  <a:cubicBezTo>
                    <a:pt x="4755" y="5250"/>
                    <a:pt x="4747" y="5250"/>
                    <a:pt x="4739" y="5250"/>
                  </a:cubicBezTo>
                  <a:cubicBezTo>
                    <a:pt x="4654" y="5250"/>
                    <a:pt x="4583" y="5306"/>
                    <a:pt x="4573" y="5382"/>
                  </a:cubicBezTo>
                  <a:lnTo>
                    <a:pt x="4120" y="7954"/>
                  </a:lnTo>
                  <a:cubicBezTo>
                    <a:pt x="4108" y="8002"/>
                    <a:pt x="4096" y="8061"/>
                    <a:pt x="4061" y="8109"/>
                  </a:cubicBezTo>
                  <a:lnTo>
                    <a:pt x="3823" y="8454"/>
                  </a:lnTo>
                  <a:lnTo>
                    <a:pt x="3096" y="8454"/>
                  </a:lnTo>
                  <a:lnTo>
                    <a:pt x="3144" y="8335"/>
                  </a:lnTo>
                  <a:cubicBezTo>
                    <a:pt x="3156" y="8275"/>
                    <a:pt x="3215" y="8228"/>
                    <a:pt x="3275" y="8216"/>
                  </a:cubicBezTo>
                  <a:lnTo>
                    <a:pt x="3775" y="8073"/>
                  </a:lnTo>
                  <a:cubicBezTo>
                    <a:pt x="3858" y="8061"/>
                    <a:pt x="3894" y="7990"/>
                    <a:pt x="3894" y="7918"/>
                  </a:cubicBezTo>
                  <a:lnTo>
                    <a:pt x="3882" y="5656"/>
                  </a:lnTo>
                  <a:cubicBezTo>
                    <a:pt x="3882" y="5597"/>
                    <a:pt x="3846" y="5549"/>
                    <a:pt x="3811" y="5525"/>
                  </a:cubicBezTo>
                  <a:cubicBezTo>
                    <a:pt x="3787" y="5525"/>
                    <a:pt x="2810" y="4930"/>
                    <a:pt x="2096" y="3953"/>
                  </a:cubicBezTo>
                  <a:cubicBezTo>
                    <a:pt x="2382" y="3870"/>
                    <a:pt x="2584" y="3739"/>
                    <a:pt x="2727" y="3584"/>
                  </a:cubicBezTo>
                  <a:cubicBezTo>
                    <a:pt x="2882" y="3382"/>
                    <a:pt x="2858" y="3191"/>
                    <a:pt x="2846" y="3180"/>
                  </a:cubicBezTo>
                  <a:cubicBezTo>
                    <a:pt x="2826" y="3109"/>
                    <a:pt x="2763" y="3055"/>
                    <a:pt x="2686" y="3055"/>
                  </a:cubicBezTo>
                  <a:cubicBezTo>
                    <a:pt x="2672" y="3055"/>
                    <a:pt x="2658" y="3057"/>
                    <a:pt x="2644" y="3060"/>
                  </a:cubicBezTo>
                  <a:cubicBezTo>
                    <a:pt x="2560" y="3084"/>
                    <a:pt x="2501" y="3168"/>
                    <a:pt x="2525" y="3263"/>
                  </a:cubicBezTo>
                  <a:cubicBezTo>
                    <a:pt x="2525" y="3263"/>
                    <a:pt x="2525" y="3311"/>
                    <a:pt x="2465" y="3394"/>
                  </a:cubicBezTo>
                  <a:cubicBezTo>
                    <a:pt x="2334" y="3561"/>
                    <a:pt x="1929" y="3822"/>
                    <a:pt x="608" y="3858"/>
                  </a:cubicBezTo>
                  <a:cubicBezTo>
                    <a:pt x="524" y="3858"/>
                    <a:pt x="441" y="3799"/>
                    <a:pt x="429" y="3715"/>
                  </a:cubicBezTo>
                  <a:lnTo>
                    <a:pt x="358" y="3418"/>
                  </a:lnTo>
                  <a:cubicBezTo>
                    <a:pt x="346" y="3358"/>
                    <a:pt x="358" y="3299"/>
                    <a:pt x="405" y="3239"/>
                  </a:cubicBezTo>
                  <a:lnTo>
                    <a:pt x="1632" y="1929"/>
                  </a:lnTo>
                  <a:cubicBezTo>
                    <a:pt x="1787" y="2025"/>
                    <a:pt x="1953" y="2096"/>
                    <a:pt x="2120" y="2144"/>
                  </a:cubicBezTo>
                  <a:cubicBezTo>
                    <a:pt x="2133" y="2147"/>
                    <a:pt x="2145" y="2148"/>
                    <a:pt x="2158" y="2148"/>
                  </a:cubicBezTo>
                  <a:cubicBezTo>
                    <a:pt x="2191" y="2148"/>
                    <a:pt x="2222" y="2137"/>
                    <a:pt x="2239" y="2120"/>
                  </a:cubicBezTo>
                  <a:cubicBezTo>
                    <a:pt x="2263" y="2108"/>
                    <a:pt x="2584" y="1929"/>
                    <a:pt x="2703" y="1513"/>
                  </a:cubicBezTo>
                  <a:close/>
                  <a:moveTo>
                    <a:pt x="1239" y="1"/>
                  </a:moveTo>
                  <a:cubicBezTo>
                    <a:pt x="1156" y="1"/>
                    <a:pt x="1084" y="48"/>
                    <a:pt x="1072" y="108"/>
                  </a:cubicBezTo>
                  <a:cubicBezTo>
                    <a:pt x="1060" y="132"/>
                    <a:pt x="834" y="822"/>
                    <a:pt x="1156" y="1417"/>
                  </a:cubicBezTo>
                  <a:cubicBezTo>
                    <a:pt x="1215" y="1536"/>
                    <a:pt x="1298" y="1620"/>
                    <a:pt x="1382" y="1715"/>
                  </a:cubicBezTo>
                  <a:lnTo>
                    <a:pt x="167" y="3001"/>
                  </a:lnTo>
                  <a:cubicBezTo>
                    <a:pt x="48" y="3144"/>
                    <a:pt x="1" y="3322"/>
                    <a:pt x="48" y="3477"/>
                  </a:cubicBezTo>
                  <a:lnTo>
                    <a:pt x="120" y="3775"/>
                  </a:lnTo>
                  <a:cubicBezTo>
                    <a:pt x="179" y="4001"/>
                    <a:pt x="370" y="4156"/>
                    <a:pt x="608" y="4156"/>
                  </a:cubicBezTo>
                  <a:lnTo>
                    <a:pt x="620" y="4156"/>
                  </a:lnTo>
                  <a:cubicBezTo>
                    <a:pt x="1072" y="4132"/>
                    <a:pt x="1453" y="4108"/>
                    <a:pt x="1787" y="4049"/>
                  </a:cubicBezTo>
                  <a:cubicBezTo>
                    <a:pt x="2441" y="4989"/>
                    <a:pt x="3322" y="5585"/>
                    <a:pt x="3584" y="5739"/>
                  </a:cubicBezTo>
                  <a:lnTo>
                    <a:pt x="3596" y="7799"/>
                  </a:lnTo>
                  <a:lnTo>
                    <a:pt x="3215" y="7882"/>
                  </a:lnTo>
                  <a:cubicBezTo>
                    <a:pt x="3049" y="7930"/>
                    <a:pt x="2918" y="8049"/>
                    <a:pt x="2858" y="8216"/>
                  </a:cubicBezTo>
                  <a:lnTo>
                    <a:pt x="2739" y="8561"/>
                  </a:lnTo>
                  <a:cubicBezTo>
                    <a:pt x="2727" y="8597"/>
                    <a:pt x="2727" y="8656"/>
                    <a:pt x="2751" y="8704"/>
                  </a:cubicBezTo>
                  <a:cubicBezTo>
                    <a:pt x="2787" y="8752"/>
                    <a:pt x="2822" y="8775"/>
                    <a:pt x="2882" y="8775"/>
                  </a:cubicBezTo>
                  <a:lnTo>
                    <a:pt x="3930" y="8775"/>
                  </a:lnTo>
                  <a:cubicBezTo>
                    <a:pt x="3989" y="8775"/>
                    <a:pt x="4037" y="8752"/>
                    <a:pt x="4061" y="8704"/>
                  </a:cubicBezTo>
                  <a:lnTo>
                    <a:pt x="4346" y="8287"/>
                  </a:lnTo>
                  <a:cubicBezTo>
                    <a:pt x="4406" y="8204"/>
                    <a:pt x="4430" y="8109"/>
                    <a:pt x="4454" y="8025"/>
                  </a:cubicBezTo>
                  <a:lnTo>
                    <a:pt x="4763" y="6180"/>
                  </a:lnTo>
                  <a:cubicBezTo>
                    <a:pt x="5192" y="6323"/>
                    <a:pt x="5656" y="6394"/>
                    <a:pt x="6144" y="6394"/>
                  </a:cubicBezTo>
                  <a:cubicBezTo>
                    <a:pt x="6990" y="6394"/>
                    <a:pt x="7906" y="6192"/>
                    <a:pt x="8764" y="5775"/>
                  </a:cubicBezTo>
                  <a:lnTo>
                    <a:pt x="9395" y="6954"/>
                  </a:lnTo>
                  <a:lnTo>
                    <a:pt x="9395" y="7799"/>
                  </a:lnTo>
                  <a:lnTo>
                    <a:pt x="9073" y="7918"/>
                  </a:lnTo>
                  <a:cubicBezTo>
                    <a:pt x="8930" y="7966"/>
                    <a:pt x="8811" y="8085"/>
                    <a:pt x="8764" y="8228"/>
                  </a:cubicBezTo>
                  <a:lnTo>
                    <a:pt x="8645" y="8585"/>
                  </a:lnTo>
                  <a:cubicBezTo>
                    <a:pt x="8633" y="8633"/>
                    <a:pt x="8633" y="8692"/>
                    <a:pt x="8656" y="8740"/>
                  </a:cubicBezTo>
                  <a:cubicBezTo>
                    <a:pt x="8692" y="8775"/>
                    <a:pt x="8740" y="8811"/>
                    <a:pt x="8799" y="8811"/>
                  </a:cubicBezTo>
                  <a:lnTo>
                    <a:pt x="9835" y="8811"/>
                  </a:lnTo>
                  <a:cubicBezTo>
                    <a:pt x="9895" y="8811"/>
                    <a:pt x="9954" y="8764"/>
                    <a:pt x="9990" y="8704"/>
                  </a:cubicBezTo>
                  <a:lnTo>
                    <a:pt x="10252" y="8061"/>
                  </a:lnTo>
                  <a:cubicBezTo>
                    <a:pt x="10311" y="7930"/>
                    <a:pt x="10347" y="7799"/>
                    <a:pt x="10347" y="7668"/>
                  </a:cubicBezTo>
                  <a:lnTo>
                    <a:pt x="10347" y="6394"/>
                  </a:lnTo>
                  <a:cubicBezTo>
                    <a:pt x="10347" y="6370"/>
                    <a:pt x="10347" y="6359"/>
                    <a:pt x="10323" y="6335"/>
                  </a:cubicBezTo>
                  <a:cubicBezTo>
                    <a:pt x="10323" y="6335"/>
                    <a:pt x="10002" y="5597"/>
                    <a:pt x="10002" y="4954"/>
                  </a:cubicBezTo>
                  <a:cubicBezTo>
                    <a:pt x="10002" y="4704"/>
                    <a:pt x="10073" y="4537"/>
                    <a:pt x="10145" y="4346"/>
                  </a:cubicBezTo>
                  <a:cubicBezTo>
                    <a:pt x="10252" y="4096"/>
                    <a:pt x="10371" y="3811"/>
                    <a:pt x="10347" y="3322"/>
                  </a:cubicBezTo>
                  <a:cubicBezTo>
                    <a:pt x="10323" y="3096"/>
                    <a:pt x="10240" y="2739"/>
                    <a:pt x="10026" y="2394"/>
                  </a:cubicBezTo>
                  <a:lnTo>
                    <a:pt x="10026" y="2394"/>
                  </a:lnTo>
                  <a:cubicBezTo>
                    <a:pt x="10109" y="2441"/>
                    <a:pt x="10192" y="2501"/>
                    <a:pt x="10264" y="2584"/>
                  </a:cubicBezTo>
                  <a:cubicBezTo>
                    <a:pt x="10645" y="2989"/>
                    <a:pt x="10716" y="3656"/>
                    <a:pt x="10466" y="4394"/>
                  </a:cubicBezTo>
                  <a:cubicBezTo>
                    <a:pt x="10133" y="5346"/>
                    <a:pt x="10716" y="6132"/>
                    <a:pt x="10740" y="6156"/>
                  </a:cubicBezTo>
                  <a:cubicBezTo>
                    <a:pt x="10776" y="6204"/>
                    <a:pt x="10823" y="6216"/>
                    <a:pt x="10883" y="6216"/>
                  </a:cubicBezTo>
                  <a:cubicBezTo>
                    <a:pt x="10907" y="6216"/>
                    <a:pt x="10954" y="6204"/>
                    <a:pt x="10978" y="6192"/>
                  </a:cubicBezTo>
                  <a:cubicBezTo>
                    <a:pt x="11062" y="6120"/>
                    <a:pt x="11073" y="6013"/>
                    <a:pt x="11026" y="5942"/>
                  </a:cubicBezTo>
                  <a:cubicBezTo>
                    <a:pt x="11026" y="5942"/>
                    <a:pt x="10526" y="5263"/>
                    <a:pt x="10788" y="4465"/>
                  </a:cubicBezTo>
                  <a:cubicBezTo>
                    <a:pt x="11085" y="3620"/>
                    <a:pt x="10978" y="2846"/>
                    <a:pt x="10538" y="2334"/>
                  </a:cubicBezTo>
                  <a:cubicBezTo>
                    <a:pt x="10322" y="2108"/>
                    <a:pt x="10058" y="1960"/>
                    <a:pt x="9825" y="1960"/>
                  </a:cubicBezTo>
                  <a:cubicBezTo>
                    <a:pt x="9800" y="1960"/>
                    <a:pt x="9776" y="1962"/>
                    <a:pt x="9752" y="1965"/>
                  </a:cubicBezTo>
                  <a:cubicBezTo>
                    <a:pt x="9585" y="1810"/>
                    <a:pt x="9395" y="1679"/>
                    <a:pt x="9157" y="1608"/>
                  </a:cubicBezTo>
                  <a:cubicBezTo>
                    <a:pt x="8917" y="1531"/>
                    <a:pt x="8666" y="1503"/>
                    <a:pt x="8402" y="1503"/>
                  </a:cubicBezTo>
                  <a:cubicBezTo>
                    <a:pt x="8051" y="1503"/>
                    <a:pt x="7677" y="1553"/>
                    <a:pt x="7275" y="1608"/>
                  </a:cubicBezTo>
                  <a:cubicBezTo>
                    <a:pt x="6773" y="1678"/>
                    <a:pt x="6202" y="1756"/>
                    <a:pt x="5537" y="1756"/>
                  </a:cubicBezTo>
                  <a:cubicBezTo>
                    <a:pt x="5067" y="1756"/>
                    <a:pt x="4550" y="1716"/>
                    <a:pt x="3977" y="1608"/>
                  </a:cubicBezTo>
                  <a:cubicBezTo>
                    <a:pt x="3989" y="1548"/>
                    <a:pt x="3977" y="1489"/>
                    <a:pt x="3930" y="1453"/>
                  </a:cubicBezTo>
                  <a:cubicBezTo>
                    <a:pt x="3882" y="1417"/>
                    <a:pt x="3620" y="1191"/>
                    <a:pt x="2703" y="1191"/>
                  </a:cubicBezTo>
                  <a:cubicBezTo>
                    <a:pt x="2251" y="1191"/>
                    <a:pt x="1501" y="905"/>
                    <a:pt x="1382" y="132"/>
                  </a:cubicBezTo>
                  <a:cubicBezTo>
                    <a:pt x="1370" y="60"/>
                    <a:pt x="1310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61;p76">
              <a:extLst>
                <a:ext uri="{FF2B5EF4-FFF2-40B4-BE49-F238E27FC236}">
                  <a16:creationId xmlns:a16="http://schemas.microsoft.com/office/drawing/2014/main" id="{94A017CF-B36D-5D32-8797-717E00DBC1D4}"/>
                </a:ext>
              </a:extLst>
            </p:cNvPr>
            <p:cNvSpPr/>
            <p:nvPr/>
          </p:nvSpPr>
          <p:spPr>
            <a:xfrm>
              <a:off x="4747693" y="2113682"/>
              <a:ext cx="10688" cy="1068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262" y="334"/>
                    <a:pt x="334" y="262"/>
                    <a:pt x="334" y="167"/>
                  </a:cubicBez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5C757D-F686-8DA8-D1F8-25407D5F6E62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0A10F6-80AE-7E4E-C0FB-6A349406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WE</a:t>
            </a:r>
          </a:p>
        </p:txBody>
      </p:sp>
      <p:sp>
        <p:nvSpPr>
          <p:cNvPr id="14" name="Google Shape;329;p33">
            <a:extLst>
              <a:ext uri="{FF2B5EF4-FFF2-40B4-BE49-F238E27FC236}">
                <a16:creationId xmlns:a16="http://schemas.microsoft.com/office/drawing/2014/main" id="{C911E9E9-9E42-414D-5454-C158F1D20FD5}"/>
              </a:ext>
            </a:extLst>
          </p:cNvPr>
          <p:cNvSpPr/>
          <p:nvPr/>
        </p:nvSpPr>
        <p:spPr>
          <a:xfrm>
            <a:off x="673344" y="1220109"/>
            <a:ext cx="7755006" cy="1076036"/>
          </a:xfrm>
          <a:prstGeom prst="roundRect">
            <a:avLst>
              <a:gd name="adj" fmla="val 563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dist="104775" dir="36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hay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329;p33">
            <a:extLst>
              <a:ext uri="{FF2B5EF4-FFF2-40B4-BE49-F238E27FC236}">
                <a16:creationId xmlns:a16="http://schemas.microsoft.com/office/drawing/2014/main" id="{38CF397A-7656-ECD3-2E95-B6A9B2C80E7F}"/>
              </a:ext>
            </a:extLst>
          </p:cNvPr>
          <p:cNvSpPr/>
          <p:nvPr/>
        </p:nvSpPr>
        <p:spPr>
          <a:xfrm>
            <a:off x="683642" y="2415309"/>
            <a:ext cx="7755006" cy="840509"/>
          </a:xfrm>
          <a:prstGeom prst="roundRect">
            <a:avLst>
              <a:gd name="adj" fmla="val 563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dist="104775" dir="36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329;p33">
            <a:extLst>
              <a:ext uri="{FF2B5EF4-FFF2-40B4-BE49-F238E27FC236}">
                <a16:creationId xmlns:a16="http://schemas.microsoft.com/office/drawing/2014/main" id="{8472C1CB-615D-AAD1-5AA3-E98D9F06357D}"/>
              </a:ext>
            </a:extLst>
          </p:cNvPr>
          <p:cNvSpPr/>
          <p:nvPr/>
        </p:nvSpPr>
        <p:spPr>
          <a:xfrm>
            <a:off x="697071" y="3374982"/>
            <a:ext cx="7749857" cy="1076036"/>
          </a:xfrm>
          <a:prstGeom prst="roundRect">
            <a:avLst>
              <a:gd name="adj" fmla="val 563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dist="104775" dir="36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EA12A-1B28-62B0-8D97-778987D056AD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2433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6829E8-FF64-136A-BB10-B0AABB16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638B16-7C88-6B03-E714-3F8BAF768E59}"/>
              </a:ext>
            </a:extLst>
          </p:cNvPr>
          <p:cNvSpPr/>
          <p:nvPr/>
        </p:nvSpPr>
        <p:spPr>
          <a:xfrm>
            <a:off x="2893118" y="1129842"/>
            <a:ext cx="3566160" cy="35661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7CB9BE-03BA-BA50-D61B-62D36463FF92}"/>
              </a:ext>
            </a:extLst>
          </p:cNvPr>
          <p:cNvSpPr/>
          <p:nvPr/>
        </p:nvSpPr>
        <p:spPr>
          <a:xfrm>
            <a:off x="3524732" y="1769922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D59E3-8558-AD05-1F51-BB5011CDB037}"/>
              </a:ext>
            </a:extLst>
          </p:cNvPr>
          <p:cNvSpPr/>
          <p:nvPr/>
        </p:nvSpPr>
        <p:spPr>
          <a:xfrm>
            <a:off x="4092260" y="2455722"/>
            <a:ext cx="115094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Golden Water Buffalo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D8AF9-E54A-7F9C-6BFE-700FBBD3267E}"/>
              </a:ext>
            </a:extLst>
          </p:cNvPr>
          <p:cNvSpPr txBox="1"/>
          <p:nvPr/>
        </p:nvSpPr>
        <p:spPr>
          <a:xfrm>
            <a:off x="4026864" y="1888455"/>
            <a:ext cx="1298668" cy="4737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liên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ngoài</a:t>
            </a:r>
            <a:endParaRPr lang="en-US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2329A-0D45-FD38-A1D7-9169A19A4492}"/>
              </a:ext>
            </a:extLst>
          </p:cNvPr>
          <p:cNvSpPr txBox="1"/>
          <p:nvPr/>
        </p:nvSpPr>
        <p:spPr>
          <a:xfrm>
            <a:off x="3912566" y="1215353"/>
            <a:ext cx="1565366" cy="4102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gây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ảnh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hưởng</a:t>
            </a:r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092EA-EAC1-C08D-045E-3AAC156F47AD}"/>
              </a:ext>
            </a:extLst>
          </p:cNvPr>
          <p:cNvSpPr txBox="1"/>
          <p:nvPr/>
        </p:nvSpPr>
        <p:spPr>
          <a:xfrm>
            <a:off x="3598329" y="2425701"/>
            <a:ext cx="592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6395C-15F3-9374-E4F9-102C64AEEE2C}"/>
              </a:ext>
            </a:extLst>
          </p:cNvPr>
          <p:cNvSpPr txBox="1"/>
          <p:nvPr/>
        </p:nvSpPr>
        <p:spPr>
          <a:xfrm>
            <a:off x="4098349" y="3267217"/>
            <a:ext cx="59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DF98D-4F78-605C-6377-2A3BAECB3354}"/>
              </a:ext>
            </a:extLst>
          </p:cNvPr>
          <p:cNvSpPr txBox="1"/>
          <p:nvPr/>
        </p:nvSpPr>
        <p:spPr>
          <a:xfrm>
            <a:off x="5181592" y="2984502"/>
            <a:ext cx="59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17E7C-CD0C-2F86-C844-CEE78CF41A60}"/>
              </a:ext>
            </a:extLst>
          </p:cNvPr>
          <p:cNvSpPr txBox="1"/>
          <p:nvPr/>
        </p:nvSpPr>
        <p:spPr>
          <a:xfrm>
            <a:off x="5201405" y="2263272"/>
            <a:ext cx="592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F577-CD49-7D88-2C01-0B129F76CA6E}"/>
              </a:ext>
            </a:extLst>
          </p:cNvPr>
          <p:cNvSpPr txBox="1"/>
          <p:nvPr/>
        </p:nvSpPr>
        <p:spPr>
          <a:xfrm>
            <a:off x="3035296" y="1968503"/>
            <a:ext cx="66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71DA9-7292-6D67-320A-6B164517B775}"/>
              </a:ext>
            </a:extLst>
          </p:cNvPr>
          <p:cNvSpPr txBox="1"/>
          <p:nvPr/>
        </p:nvSpPr>
        <p:spPr>
          <a:xfrm>
            <a:off x="3254583" y="3691463"/>
            <a:ext cx="80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56E07-E37F-8BCA-8FA2-AB99922B428F}"/>
              </a:ext>
            </a:extLst>
          </p:cNvPr>
          <p:cNvSpPr txBox="1"/>
          <p:nvPr/>
        </p:nvSpPr>
        <p:spPr>
          <a:xfrm>
            <a:off x="4766734" y="4144426"/>
            <a:ext cx="77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FF96F-2B1A-92C7-2A6E-DBEB965AC7A3}"/>
              </a:ext>
            </a:extLst>
          </p:cNvPr>
          <p:cNvSpPr txBox="1"/>
          <p:nvPr/>
        </p:nvSpPr>
        <p:spPr>
          <a:xfrm>
            <a:off x="5810733" y="2379136"/>
            <a:ext cx="69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0EBA2-FE5A-7D7F-986B-916E6789CE88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61004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49F4A5-C148-8FF4-D5BF-FCCD958B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1B5F0E-224B-7360-D7FE-5791C09A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38485"/>
              </p:ext>
            </p:extLst>
          </p:nvPr>
        </p:nvGraphicFramePr>
        <p:xfrm>
          <a:off x="478114" y="1270003"/>
          <a:ext cx="8139413" cy="32881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73067">
                  <a:extLst>
                    <a:ext uri="{9D8B030D-6E8A-4147-A177-3AD203B41FA5}">
                      <a16:colId xmlns:a16="http://schemas.microsoft.com/office/drawing/2014/main" val="508010339"/>
                    </a:ext>
                  </a:extLst>
                </a:gridCol>
                <a:gridCol w="2946409">
                  <a:extLst>
                    <a:ext uri="{9D8B030D-6E8A-4147-A177-3AD203B41FA5}">
                      <a16:colId xmlns:a16="http://schemas.microsoft.com/office/drawing/2014/main" val="1571312800"/>
                    </a:ext>
                  </a:extLst>
                </a:gridCol>
                <a:gridCol w="2819937">
                  <a:extLst>
                    <a:ext uri="{9D8B030D-6E8A-4147-A177-3AD203B41FA5}">
                      <a16:colId xmlns:a16="http://schemas.microsoft.com/office/drawing/2014/main" val="36139452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 NGƯỜI DÙNG/NHU CẦU NGƯỜI DÙNG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 TỐ CÔNG NGHỆ</a:t>
                      </a:r>
                    </a:p>
                    <a:p>
                      <a:pPr algn="ctr"/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4447"/>
                  </a:ext>
                </a:extLst>
              </a:tr>
              <a:tr h="795069">
                <a:tc gridSpan="2"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chỗ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xa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11118"/>
                  </a:ext>
                </a:extLst>
              </a:tr>
              <a:tr h="155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 TỐ KINH DOANH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XU HƯỚNG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 ĐIỀU KHÔNG CHẮC CHẮN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71449"/>
                  </a:ext>
                </a:extLst>
              </a:tr>
              <a:tr h="971751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Vốn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tang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2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475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CÂU HỎI KHÁC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51774"/>
                  </a:ext>
                </a:extLst>
              </a:tr>
              <a:tr h="487642">
                <a:tc gridSpan="3"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(VD: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,…)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165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8BD1D7-3232-3705-2762-8899AF16155E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0726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CD74EF-3DB4-33B7-EE97-6AFFADFF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C7310-E628-BCCB-333D-FDE84A093B4C}"/>
              </a:ext>
            </a:extLst>
          </p:cNvPr>
          <p:cNvCxnSpPr>
            <a:cxnSpLocks/>
          </p:cNvCxnSpPr>
          <p:nvPr/>
        </p:nvCxnSpPr>
        <p:spPr>
          <a:xfrm>
            <a:off x="4585854" y="1306368"/>
            <a:ext cx="0" cy="32004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1C833-3448-890B-046D-0614F0928BC4}"/>
              </a:ext>
            </a:extLst>
          </p:cNvPr>
          <p:cNvCxnSpPr/>
          <p:nvPr/>
        </p:nvCxnSpPr>
        <p:spPr>
          <a:xfrm>
            <a:off x="1609436" y="2817091"/>
            <a:ext cx="5943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54B2DE-7883-6954-8C27-E105C0B3BA4A}"/>
              </a:ext>
            </a:extLst>
          </p:cNvPr>
          <p:cNvSpPr txBox="1"/>
          <p:nvPr/>
        </p:nvSpPr>
        <p:spPr>
          <a:xfrm>
            <a:off x="794327" y="2623134"/>
            <a:ext cx="10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47CEE-3A5F-657D-C971-5292C7A18993}"/>
              </a:ext>
            </a:extLst>
          </p:cNvPr>
          <p:cNvSpPr txBox="1"/>
          <p:nvPr/>
        </p:nvSpPr>
        <p:spPr>
          <a:xfrm>
            <a:off x="7499938" y="2555481"/>
            <a:ext cx="1316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33FEB8-08B9-9AEA-FAE0-572BF7000B47}"/>
              </a:ext>
            </a:extLst>
          </p:cNvPr>
          <p:cNvSpPr txBox="1"/>
          <p:nvPr/>
        </p:nvSpPr>
        <p:spPr>
          <a:xfrm>
            <a:off x="3833095" y="1046133"/>
            <a:ext cx="155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3C75D-D88C-112D-E261-5FAD7FBCBB18}"/>
              </a:ext>
            </a:extLst>
          </p:cNvPr>
          <p:cNvSpPr txBox="1"/>
          <p:nvPr/>
        </p:nvSpPr>
        <p:spPr>
          <a:xfrm>
            <a:off x="3853876" y="4479986"/>
            <a:ext cx="151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D4EFC-F72C-E7C8-B51D-6A467859FDB3}"/>
              </a:ext>
            </a:extLst>
          </p:cNvPr>
          <p:cNvSpPr txBox="1"/>
          <p:nvPr/>
        </p:nvSpPr>
        <p:spPr>
          <a:xfrm>
            <a:off x="2863003" y="2962979"/>
            <a:ext cx="1572351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D3-5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5B5B2-517A-63EF-A7D1-5560F562547E}"/>
              </a:ext>
            </a:extLst>
          </p:cNvPr>
          <p:cNvSpPr txBox="1"/>
          <p:nvPr/>
        </p:nvSpPr>
        <p:spPr>
          <a:xfrm>
            <a:off x="1508787" y="3349818"/>
            <a:ext cx="1285212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E25F7C-0727-EA32-756A-0FE35C7FA3CB}"/>
              </a:ext>
            </a:extLst>
          </p:cNvPr>
          <p:cNvSpPr txBox="1"/>
          <p:nvPr/>
        </p:nvSpPr>
        <p:spPr>
          <a:xfrm>
            <a:off x="4801553" y="1601156"/>
            <a:ext cx="2088767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72763-40AE-7C17-67E4-9B58D5D80F52}"/>
              </a:ext>
            </a:extLst>
          </p:cNvPr>
          <p:cNvSpPr txBox="1"/>
          <p:nvPr/>
        </p:nvSpPr>
        <p:spPr>
          <a:xfrm>
            <a:off x="2174894" y="1605778"/>
            <a:ext cx="1572350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bơi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B8CEF-BD37-3922-E363-D244AD93A1DA}"/>
              </a:ext>
            </a:extLst>
          </p:cNvPr>
          <p:cNvSpPr txBox="1"/>
          <p:nvPr/>
        </p:nvSpPr>
        <p:spPr>
          <a:xfrm>
            <a:off x="4854798" y="2972758"/>
            <a:ext cx="1270812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7E981-D992-985B-CD5D-F26A342C432D}"/>
              </a:ext>
            </a:extLst>
          </p:cNvPr>
          <p:cNvSpPr txBox="1"/>
          <p:nvPr/>
        </p:nvSpPr>
        <p:spPr>
          <a:xfrm>
            <a:off x="6229126" y="2968141"/>
            <a:ext cx="1270812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932B7-D5B9-AA1A-4C87-1B7EB870008D}"/>
              </a:ext>
            </a:extLst>
          </p:cNvPr>
          <p:cNvSpPr txBox="1"/>
          <p:nvPr/>
        </p:nvSpPr>
        <p:spPr>
          <a:xfrm>
            <a:off x="2954825" y="3745897"/>
            <a:ext cx="1325960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3DD5B-AADF-8A10-EFF0-820F47ED0129}"/>
              </a:ext>
            </a:extLst>
          </p:cNvPr>
          <p:cNvSpPr txBox="1"/>
          <p:nvPr/>
        </p:nvSpPr>
        <p:spPr>
          <a:xfrm>
            <a:off x="5041694" y="2127356"/>
            <a:ext cx="1572351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6F0A5-54A4-33B8-DF6F-E7F3ED135145}"/>
              </a:ext>
            </a:extLst>
          </p:cNvPr>
          <p:cNvSpPr txBox="1"/>
          <p:nvPr/>
        </p:nvSpPr>
        <p:spPr>
          <a:xfrm>
            <a:off x="1528618" y="2080901"/>
            <a:ext cx="2648117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FA0734-230B-6C58-9B49-93EE65F711CF}"/>
              </a:ext>
            </a:extLst>
          </p:cNvPr>
          <p:cNvSpPr/>
          <p:nvPr/>
        </p:nvSpPr>
        <p:spPr>
          <a:xfrm>
            <a:off x="5389417" y="3375891"/>
            <a:ext cx="2027923" cy="8682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VÙNG CƠ HỘI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91FEE-E2F4-F2BD-EF0E-EF2D8DCDFB67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7647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6"/>
          <p:cNvGrpSpPr/>
          <p:nvPr/>
        </p:nvGrpSpPr>
        <p:grpSpPr>
          <a:xfrm>
            <a:off x="405300" y="615150"/>
            <a:ext cx="8333400" cy="3722550"/>
            <a:chOff x="405300" y="615150"/>
            <a:chExt cx="8333400" cy="3722550"/>
          </a:xfrm>
        </p:grpSpPr>
        <p:sp>
          <p:nvSpPr>
            <p:cNvPr id="451" name="Google Shape;451;p36"/>
            <p:cNvSpPr/>
            <p:nvPr/>
          </p:nvSpPr>
          <p:spPr>
            <a:xfrm>
              <a:off x="405300" y="623700"/>
              <a:ext cx="8333400" cy="3714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405300" y="615150"/>
              <a:ext cx="8333400" cy="5547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453" name="Google Shape;453;p36"/>
            <p:cNvGrpSpPr/>
            <p:nvPr/>
          </p:nvGrpSpPr>
          <p:grpSpPr>
            <a:xfrm>
              <a:off x="8241225" y="754800"/>
              <a:ext cx="275400" cy="275400"/>
              <a:chOff x="8241225" y="754800"/>
              <a:chExt cx="275400" cy="275400"/>
            </a:xfrm>
          </p:grpSpPr>
          <p:sp>
            <p:nvSpPr>
              <p:cNvPr id="454" name="Google Shape;454;p36"/>
              <p:cNvSpPr/>
              <p:nvPr/>
            </p:nvSpPr>
            <p:spPr>
              <a:xfrm>
                <a:off x="8241225" y="7548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" name="Google Shape;455;p36"/>
              <p:cNvGrpSpPr/>
              <p:nvPr/>
            </p:nvGrpSpPr>
            <p:grpSpPr>
              <a:xfrm>
                <a:off x="8316975" y="830550"/>
                <a:ext cx="123900" cy="123900"/>
                <a:chOff x="1699200" y="-226450"/>
                <a:chExt cx="123900" cy="123900"/>
              </a:xfrm>
            </p:grpSpPr>
            <p:cxnSp>
              <p:nvCxnSpPr>
                <p:cNvPr id="456" name="Google Shape;456;p36"/>
                <p:cNvCxnSpPr/>
                <p:nvPr/>
              </p:nvCxnSpPr>
              <p:spPr>
                <a:xfrm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36"/>
                <p:cNvCxnSpPr/>
                <p:nvPr/>
              </p:nvCxnSpPr>
              <p:spPr>
                <a:xfrm flipH="1"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58" name="Google Shape;458;p36"/>
          <p:cNvSpPr/>
          <p:nvPr/>
        </p:nvSpPr>
        <p:spPr>
          <a:xfrm>
            <a:off x="2077031" y="3482826"/>
            <a:ext cx="5008500" cy="44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1308750" y="2572901"/>
            <a:ext cx="6526500" cy="639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2"/>
          </p:nvPr>
        </p:nvSpPr>
        <p:spPr>
          <a:xfrm>
            <a:off x="3355200" y="957750"/>
            <a:ext cx="2433600" cy="1580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1"/>
          </p:nvPr>
        </p:nvSpPr>
        <p:spPr>
          <a:xfrm>
            <a:off x="1308750" y="3477913"/>
            <a:ext cx="65265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Slide 24 </a:t>
            </a:r>
            <a:r>
              <a:rPr lang="en" dirty="0">
                <a:sym typeface="Wingdings" panose="05000000000000000000" pitchFamily="2" charset="2"/>
              </a:rPr>
              <a:t> Slide 29</a:t>
            </a:r>
            <a:endParaRPr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1219967" y="697156"/>
            <a:ext cx="1581221" cy="1580025"/>
            <a:chOff x="358800" y="3295625"/>
            <a:chExt cx="1704269" cy="1702980"/>
          </a:xfrm>
        </p:grpSpPr>
        <p:sp>
          <p:nvSpPr>
            <p:cNvPr id="463" name="Google Shape;463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6"/>
          <p:cNvSpPr txBox="1"/>
          <p:nvPr/>
        </p:nvSpPr>
        <p:spPr>
          <a:xfrm rot="-617483">
            <a:off x="839105" y="1412258"/>
            <a:ext cx="2174451" cy="3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   MINDMAP      </a:t>
            </a:r>
            <a:endParaRPr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66" name="Google Shape;466;p36"/>
          <p:cNvGrpSpPr/>
          <p:nvPr/>
        </p:nvGrpSpPr>
        <p:grpSpPr>
          <a:xfrm>
            <a:off x="1067563" y="649094"/>
            <a:ext cx="602399" cy="584697"/>
            <a:chOff x="1013413" y="754344"/>
            <a:chExt cx="602399" cy="584697"/>
          </a:xfrm>
        </p:grpSpPr>
        <p:sp>
          <p:nvSpPr>
            <p:cNvPr id="467" name="Google Shape;467;p36"/>
            <p:cNvSpPr/>
            <p:nvPr/>
          </p:nvSpPr>
          <p:spPr>
            <a:xfrm>
              <a:off x="1013413" y="754344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36"/>
            <p:cNvGrpSpPr/>
            <p:nvPr/>
          </p:nvGrpSpPr>
          <p:grpSpPr>
            <a:xfrm>
              <a:off x="1181713" y="913259"/>
              <a:ext cx="265811" cy="266882"/>
              <a:chOff x="7197858" y="3376954"/>
              <a:chExt cx="411153" cy="412811"/>
            </a:xfrm>
          </p:grpSpPr>
          <p:sp>
            <p:nvSpPr>
              <p:cNvPr id="469" name="Google Shape;469;p36"/>
              <p:cNvSpPr/>
              <p:nvPr/>
            </p:nvSpPr>
            <p:spPr>
              <a:xfrm>
                <a:off x="7197858" y="3376954"/>
                <a:ext cx="245042" cy="33878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12" extrusionOk="0">
                    <a:moveTo>
                      <a:pt x="3548" y="0"/>
                    </a:moveTo>
                    <a:cubicBezTo>
                      <a:pt x="1572" y="0"/>
                      <a:pt x="0" y="1620"/>
                      <a:pt x="48" y="3572"/>
                    </a:cubicBezTo>
                    <a:lnTo>
                      <a:pt x="48" y="8026"/>
                    </a:lnTo>
                    <a:cubicBezTo>
                      <a:pt x="71" y="8998"/>
                      <a:pt x="875" y="9805"/>
                      <a:pt x="1869" y="9812"/>
                    </a:cubicBezTo>
                    <a:lnTo>
                      <a:pt x="1869" y="9812"/>
                    </a:lnTo>
                    <a:cubicBezTo>
                      <a:pt x="2603" y="9807"/>
                      <a:pt x="3264" y="9356"/>
                      <a:pt x="3548" y="8669"/>
                    </a:cubicBezTo>
                    <a:lnTo>
                      <a:pt x="3620" y="8454"/>
                    </a:lnTo>
                    <a:cubicBezTo>
                      <a:pt x="3739" y="8192"/>
                      <a:pt x="3882" y="7954"/>
                      <a:pt x="4048" y="7740"/>
                    </a:cubicBezTo>
                    <a:cubicBezTo>
                      <a:pt x="4212" y="7613"/>
                      <a:pt x="4001" y="7375"/>
                      <a:pt x="3839" y="7375"/>
                    </a:cubicBezTo>
                    <a:cubicBezTo>
                      <a:pt x="3789" y="7375"/>
                      <a:pt x="3743" y="7398"/>
                      <a:pt x="3715" y="7454"/>
                    </a:cubicBezTo>
                    <a:cubicBezTo>
                      <a:pt x="3501" y="7692"/>
                      <a:pt x="3310" y="7978"/>
                      <a:pt x="3191" y="8288"/>
                    </a:cubicBezTo>
                    <a:lnTo>
                      <a:pt x="3096" y="8502"/>
                    </a:lnTo>
                    <a:cubicBezTo>
                      <a:pt x="2862" y="9091"/>
                      <a:pt x="2361" y="9359"/>
                      <a:pt x="1860" y="9359"/>
                    </a:cubicBezTo>
                    <a:cubicBezTo>
                      <a:pt x="1186" y="9359"/>
                      <a:pt x="514" y="8873"/>
                      <a:pt x="500" y="8026"/>
                    </a:cubicBezTo>
                    <a:lnTo>
                      <a:pt x="500" y="3572"/>
                    </a:lnTo>
                    <a:cubicBezTo>
                      <a:pt x="524" y="1905"/>
                      <a:pt x="1858" y="572"/>
                      <a:pt x="3525" y="572"/>
                    </a:cubicBezTo>
                    <a:cubicBezTo>
                      <a:pt x="5192" y="572"/>
                      <a:pt x="6549" y="1905"/>
                      <a:pt x="6549" y="3572"/>
                    </a:cubicBezTo>
                    <a:cubicBezTo>
                      <a:pt x="6549" y="4573"/>
                      <a:pt x="6144" y="5525"/>
                      <a:pt x="5406" y="6192"/>
                    </a:cubicBezTo>
                    <a:cubicBezTo>
                      <a:pt x="5311" y="6287"/>
                      <a:pt x="5311" y="6430"/>
                      <a:pt x="5406" y="6525"/>
                    </a:cubicBezTo>
                    <a:cubicBezTo>
                      <a:pt x="5457" y="6576"/>
                      <a:pt x="5522" y="6600"/>
                      <a:pt x="5585" y="6600"/>
                    </a:cubicBezTo>
                    <a:cubicBezTo>
                      <a:pt x="5641" y="6600"/>
                      <a:pt x="5695" y="6582"/>
                      <a:pt x="5739" y="6549"/>
                    </a:cubicBezTo>
                    <a:cubicBezTo>
                      <a:pt x="6549" y="5787"/>
                      <a:pt x="7025" y="4715"/>
                      <a:pt x="7025" y="3572"/>
                    </a:cubicBezTo>
                    <a:cubicBezTo>
                      <a:pt x="7097" y="1620"/>
                      <a:pt x="5501" y="0"/>
                      <a:pt x="3548" y="0"/>
                    </a:cubicBezTo>
                    <a:close/>
                    <a:moveTo>
                      <a:pt x="1869" y="9812"/>
                    </a:moveTo>
                    <a:cubicBezTo>
                      <a:pt x="1865" y="9812"/>
                      <a:pt x="1861" y="9812"/>
                      <a:pt x="1858" y="9812"/>
                    </a:cubicBezTo>
                    <a:lnTo>
                      <a:pt x="1881" y="9812"/>
                    </a:lnTo>
                    <a:cubicBezTo>
                      <a:pt x="1877" y="9812"/>
                      <a:pt x="1873" y="9812"/>
                      <a:pt x="1869" y="98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7243883" y="3423359"/>
                <a:ext cx="152163" cy="150126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348" extrusionOk="0">
                    <a:moveTo>
                      <a:pt x="2181" y="0"/>
                    </a:moveTo>
                    <a:cubicBezTo>
                      <a:pt x="1471" y="0"/>
                      <a:pt x="754" y="336"/>
                      <a:pt x="310" y="1085"/>
                    </a:cubicBezTo>
                    <a:cubicBezTo>
                      <a:pt x="1" y="1585"/>
                      <a:pt x="144" y="2252"/>
                      <a:pt x="620" y="2586"/>
                    </a:cubicBezTo>
                    <a:cubicBezTo>
                      <a:pt x="1215" y="2967"/>
                      <a:pt x="929" y="3872"/>
                      <a:pt x="239" y="3872"/>
                    </a:cubicBezTo>
                    <a:cubicBezTo>
                      <a:pt x="96" y="3872"/>
                      <a:pt x="1" y="3991"/>
                      <a:pt x="1" y="4110"/>
                    </a:cubicBezTo>
                    <a:cubicBezTo>
                      <a:pt x="1" y="4253"/>
                      <a:pt x="96" y="4348"/>
                      <a:pt x="239" y="4348"/>
                    </a:cubicBezTo>
                    <a:lnTo>
                      <a:pt x="239" y="4324"/>
                    </a:lnTo>
                    <a:cubicBezTo>
                      <a:pt x="1358" y="4276"/>
                      <a:pt x="1787" y="2848"/>
                      <a:pt x="882" y="2181"/>
                    </a:cubicBezTo>
                    <a:cubicBezTo>
                      <a:pt x="620" y="1990"/>
                      <a:pt x="525" y="1609"/>
                      <a:pt x="715" y="1323"/>
                    </a:cubicBezTo>
                    <a:cubicBezTo>
                      <a:pt x="1066" y="732"/>
                      <a:pt x="1633" y="467"/>
                      <a:pt x="2194" y="467"/>
                    </a:cubicBezTo>
                    <a:cubicBezTo>
                      <a:pt x="3080" y="467"/>
                      <a:pt x="3954" y="1126"/>
                      <a:pt x="3954" y="2205"/>
                    </a:cubicBezTo>
                    <a:cubicBezTo>
                      <a:pt x="3954" y="2347"/>
                      <a:pt x="4049" y="2443"/>
                      <a:pt x="4168" y="2443"/>
                    </a:cubicBezTo>
                    <a:cubicBezTo>
                      <a:pt x="4311" y="2443"/>
                      <a:pt x="4406" y="2347"/>
                      <a:pt x="4406" y="2205"/>
                    </a:cubicBezTo>
                    <a:cubicBezTo>
                      <a:pt x="4406" y="835"/>
                      <a:pt x="3301" y="0"/>
                      <a:pt x="2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7266085" y="3570342"/>
                <a:ext cx="83073" cy="8783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544" extrusionOk="0">
                    <a:moveTo>
                      <a:pt x="2143" y="1"/>
                    </a:moveTo>
                    <a:cubicBezTo>
                      <a:pt x="2112" y="1"/>
                      <a:pt x="2081" y="7"/>
                      <a:pt x="2049" y="19"/>
                    </a:cubicBezTo>
                    <a:cubicBezTo>
                      <a:pt x="1144" y="472"/>
                      <a:pt x="405" y="1258"/>
                      <a:pt x="48" y="2210"/>
                    </a:cubicBezTo>
                    <a:cubicBezTo>
                      <a:pt x="1" y="2329"/>
                      <a:pt x="48" y="2472"/>
                      <a:pt x="167" y="2520"/>
                    </a:cubicBezTo>
                    <a:cubicBezTo>
                      <a:pt x="191" y="2520"/>
                      <a:pt x="215" y="2520"/>
                      <a:pt x="263" y="2544"/>
                    </a:cubicBezTo>
                    <a:cubicBezTo>
                      <a:pt x="358" y="2520"/>
                      <a:pt x="429" y="2472"/>
                      <a:pt x="453" y="2377"/>
                    </a:cubicBezTo>
                    <a:cubicBezTo>
                      <a:pt x="786" y="1520"/>
                      <a:pt x="1429" y="829"/>
                      <a:pt x="2239" y="424"/>
                    </a:cubicBezTo>
                    <a:cubicBezTo>
                      <a:pt x="2358" y="353"/>
                      <a:pt x="2406" y="234"/>
                      <a:pt x="2358" y="115"/>
                    </a:cubicBezTo>
                    <a:cubicBezTo>
                      <a:pt x="2306" y="45"/>
                      <a:pt x="2228" y="1"/>
                      <a:pt x="2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7312144" y="3468210"/>
                <a:ext cx="40328" cy="40328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95" y="477"/>
                      <a:pt x="238" y="477"/>
                    </a:cubicBezTo>
                    <a:cubicBezTo>
                      <a:pt x="500" y="477"/>
                      <a:pt x="715" y="691"/>
                      <a:pt x="715" y="929"/>
                    </a:cubicBezTo>
                    <a:cubicBezTo>
                      <a:pt x="691" y="1072"/>
                      <a:pt x="810" y="1168"/>
                      <a:pt x="929" y="1168"/>
                    </a:cubicBezTo>
                    <a:cubicBezTo>
                      <a:pt x="1072" y="1168"/>
                      <a:pt x="1167" y="1072"/>
                      <a:pt x="1167" y="929"/>
                    </a:cubicBezTo>
                    <a:cubicBezTo>
                      <a:pt x="1167" y="429"/>
                      <a:pt x="738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7553043" y="3621961"/>
                <a:ext cx="55969" cy="7734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240" extrusionOk="0">
                    <a:moveTo>
                      <a:pt x="763" y="572"/>
                    </a:moveTo>
                    <a:lnTo>
                      <a:pt x="1096" y="930"/>
                    </a:lnTo>
                    <a:cubicBezTo>
                      <a:pt x="1073" y="1049"/>
                      <a:pt x="1073" y="1192"/>
                      <a:pt x="1096" y="1311"/>
                    </a:cubicBezTo>
                    <a:lnTo>
                      <a:pt x="763" y="1644"/>
                    </a:lnTo>
                    <a:cubicBezTo>
                      <a:pt x="549" y="1311"/>
                      <a:pt x="549" y="906"/>
                      <a:pt x="763" y="572"/>
                    </a:cubicBezTo>
                    <a:close/>
                    <a:moveTo>
                      <a:pt x="739" y="1"/>
                    </a:moveTo>
                    <a:cubicBezTo>
                      <a:pt x="680" y="1"/>
                      <a:pt x="620" y="25"/>
                      <a:pt x="572" y="72"/>
                    </a:cubicBezTo>
                    <a:cubicBezTo>
                      <a:pt x="1" y="644"/>
                      <a:pt x="1" y="1573"/>
                      <a:pt x="572" y="2168"/>
                    </a:cubicBezTo>
                    <a:cubicBezTo>
                      <a:pt x="620" y="2192"/>
                      <a:pt x="691" y="2216"/>
                      <a:pt x="739" y="2239"/>
                    </a:cubicBezTo>
                    <a:cubicBezTo>
                      <a:pt x="811" y="2239"/>
                      <a:pt x="858" y="2216"/>
                      <a:pt x="906" y="2168"/>
                    </a:cubicBezTo>
                    <a:lnTo>
                      <a:pt x="1573" y="1525"/>
                    </a:lnTo>
                    <a:cubicBezTo>
                      <a:pt x="1596" y="1477"/>
                      <a:pt x="1620" y="1406"/>
                      <a:pt x="1620" y="1358"/>
                    </a:cubicBezTo>
                    <a:cubicBezTo>
                      <a:pt x="1620" y="1287"/>
                      <a:pt x="1596" y="1239"/>
                      <a:pt x="1573" y="1192"/>
                    </a:cubicBezTo>
                    <a:cubicBezTo>
                      <a:pt x="1549" y="1168"/>
                      <a:pt x="1525" y="1144"/>
                      <a:pt x="1525" y="1120"/>
                    </a:cubicBezTo>
                    <a:cubicBezTo>
                      <a:pt x="1525" y="1096"/>
                      <a:pt x="1549" y="1073"/>
                      <a:pt x="1573" y="1049"/>
                    </a:cubicBezTo>
                    <a:cubicBezTo>
                      <a:pt x="1596" y="1025"/>
                      <a:pt x="1620" y="953"/>
                      <a:pt x="1620" y="906"/>
                    </a:cubicBezTo>
                    <a:cubicBezTo>
                      <a:pt x="1620" y="834"/>
                      <a:pt x="1596" y="763"/>
                      <a:pt x="1573" y="739"/>
                    </a:cubicBezTo>
                    <a:lnTo>
                      <a:pt x="906" y="72"/>
                    </a:lnTo>
                    <a:cubicBezTo>
                      <a:pt x="858" y="25"/>
                      <a:pt x="799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7482330" y="3576764"/>
                <a:ext cx="81450" cy="1677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4859" extrusionOk="0">
                    <a:moveTo>
                      <a:pt x="1477" y="572"/>
                    </a:moveTo>
                    <a:lnTo>
                      <a:pt x="1811" y="881"/>
                    </a:lnTo>
                    <a:cubicBezTo>
                      <a:pt x="1072" y="1786"/>
                      <a:pt x="1072" y="3072"/>
                      <a:pt x="1811" y="3953"/>
                    </a:cubicBezTo>
                    <a:lnTo>
                      <a:pt x="1477" y="4287"/>
                    </a:lnTo>
                    <a:cubicBezTo>
                      <a:pt x="572" y="3215"/>
                      <a:pt x="572" y="1643"/>
                      <a:pt x="1477" y="572"/>
                    </a:cubicBezTo>
                    <a:close/>
                    <a:moveTo>
                      <a:pt x="1477" y="0"/>
                    </a:moveTo>
                    <a:cubicBezTo>
                      <a:pt x="1418" y="0"/>
                      <a:pt x="1358" y="24"/>
                      <a:pt x="1311" y="72"/>
                    </a:cubicBezTo>
                    <a:cubicBezTo>
                      <a:pt x="1" y="1381"/>
                      <a:pt x="1" y="3477"/>
                      <a:pt x="1311" y="4787"/>
                    </a:cubicBezTo>
                    <a:cubicBezTo>
                      <a:pt x="1358" y="4834"/>
                      <a:pt x="1406" y="4858"/>
                      <a:pt x="1477" y="4858"/>
                    </a:cubicBezTo>
                    <a:cubicBezTo>
                      <a:pt x="1549" y="4858"/>
                      <a:pt x="1596" y="4834"/>
                      <a:pt x="1644" y="4787"/>
                    </a:cubicBezTo>
                    <a:lnTo>
                      <a:pt x="2287" y="4144"/>
                    </a:lnTo>
                    <a:cubicBezTo>
                      <a:pt x="2335" y="4096"/>
                      <a:pt x="2358" y="4025"/>
                      <a:pt x="2358" y="3977"/>
                    </a:cubicBezTo>
                    <a:cubicBezTo>
                      <a:pt x="2358" y="3906"/>
                      <a:pt x="2335" y="3858"/>
                      <a:pt x="2287" y="3810"/>
                    </a:cubicBezTo>
                    <a:cubicBezTo>
                      <a:pt x="1549" y="3048"/>
                      <a:pt x="1549" y="1810"/>
                      <a:pt x="2287" y="1048"/>
                    </a:cubicBezTo>
                    <a:cubicBezTo>
                      <a:pt x="2335" y="1000"/>
                      <a:pt x="2358" y="953"/>
                      <a:pt x="2358" y="881"/>
                    </a:cubicBezTo>
                    <a:cubicBezTo>
                      <a:pt x="2358" y="834"/>
                      <a:pt x="2335" y="762"/>
                      <a:pt x="2287" y="715"/>
                    </a:cubicBezTo>
                    <a:lnTo>
                      <a:pt x="1644" y="72"/>
                    </a:lnTo>
                    <a:cubicBezTo>
                      <a:pt x="1596" y="24"/>
                      <a:pt x="1537" y="0"/>
                      <a:pt x="14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7412447" y="3531533"/>
                <a:ext cx="106932" cy="25823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7479" extrusionOk="0">
                    <a:moveTo>
                      <a:pt x="2192" y="572"/>
                    </a:moveTo>
                    <a:lnTo>
                      <a:pt x="2525" y="881"/>
                    </a:lnTo>
                    <a:cubicBezTo>
                      <a:pt x="1072" y="2501"/>
                      <a:pt x="1072" y="4954"/>
                      <a:pt x="2525" y="6597"/>
                    </a:cubicBezTo>
                    <a:lnTo>
                      <a:pt x="2192" y="6907"/>
                    </a:lnTo>
                    <a:cubicBezTo>
                      <a:pt x="548" y="5120"/>
                      <a:pt x="548" y="2358"/>
                      <a:pt x="2192" y="572"/>
                    </a:cubicBezTo>
                    <a:close/>
                    <a:moveTo>
                      <a:pt x="2192" y="0"/>
                    </a:moveTo>
                    <a:cubicBezTo>
                      <a:pt x="2132" y="0"/>
                      <a:pt x="2072" y="24"/>
                      <a:pt x="2025" y="72"/>
                    </a:cubicBezTo>
                    <a:cubicBezTo>
                      <a:pt x="1" y="2096"/>
                      <a:pt x="1" y="5382"/>
                      <a:pt x="2025" y="7407"/>
                    </a:cubicBezTo>
                    <a:cubicBezTo>
                      <a:pt x="2072" y="7454"/>
                      <a:pt x="2120" y="7478"/>
                      <a:pt x="2192" y="7478"/>
                    </a:cubicBezTo>
                    <a:cubicBezTo>
                      <a:pt x="2263" y="7478"/>
                      <a:pt x="2311" y="7454"/>
                      <a:pt x="2358" y="7407"/>
                    </a:cubicBezTo>
                    <a:lnTo>
                      <a:pt x="3001" y="6764"/>
                    </a:lnTo>
                    <a:cubicBezTo>
                      <a:pt x="3096" y="6668"/>
                      <a:pt x="3096" y="6525"/>
                      <a:pt x="3001" y="6430"/>
                    </a:cubicBezTo>
                    <a:cubicBezTo>
                      <a:pt x="1525" y="4930"/>
                      <a:pt x="1525" y="2525"/>
                      <a:pt x="3001" y="1048"/>
                    </a:cubicBezTo>
                    <a:cubicBezTo>
                      <a:pt x="3049" y="1001"/>
                      <a:pt x="3073" y="953"/>
                      <a:pt x="3073" y="881"/>
                    </a:cubicBezTo>
                    <a:cubicBezTo>
                      <a:pt x="3073" y="834"/>
                      <a:pt x="3049" y="762"/>
                      <a:pt x="3001" y="715"/>
                    </a:cubicBezTo>
                    <a:lnTo>
                      <a:pt x="2358" y="72"/>
                    </a:lnTo>
                    <a:cubicBezTo>
                      <a:pt x="2311" y="24"/>
                      <a:pt x="225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7352438" y="3608806"/>
                <a:ext cx="16470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119" y="477"/>
                      <a:pt x="238" y="477"/>
                    </a:cubicBezTo>
                    <a:cubicBezTo>
                      <a:pt x="357" y="477"/>
                      <a:pt x="476" y="358"/>
                      <a:pt x="476" y="239"/>
                    </a:cubicBezTo>
                    <a:cubicBezTo>
                      <a:pt x="476" y="120"/>
                      <a:pt x="357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36"/>
          <p:cNvGrpSpPr/>
          <p:nvPr/>
        </p:nvGrpSpPr>
        <p:grpSpPr>
          <a:xfrm flipH="1">
            <a:off x="6254038" y="950918"/>
            <a:ext cx="1581221" cy="1580025"/>
            <a:chOff x="358800" y="3295625"/>
            <a:chExt cx="1704269" cy="1702980"/>
          </a:xfrm>
        </p:grpSpPr>
        <p:sp>
          <p:nvSpPr>
            <p:cNvPr id="478" name="Google Shape;478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6"/>
          <p:cNvSpPr txBox="1"/>
          <p:nvPr/>
        </p:nvSpPr>
        <p:spPr>
          <a:xfrm rot="617617" flipH="1">
            <a:off x="6063127" y="1662427"/>
            <a:ext cx="1980096" cy="2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"/>
                <a:cs typeface="Baloo Thambi 2 ExtraBold"/>
                <a:sym typeface="Baloo Thambi 2 ExtraBold"/>
              </a:rPr>
              <a:t>SKETCHES</a:t>
            </a:r>
            <a:endParaRPr lang="en-US"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81" name="Google Shape;481;p36"/>
          <p:cNvGrpSpPr/>
          <p:nvPr/>
        </p:nvGrpSpPr>
        <p:grpSpPr>
          <a:xfrm>
            <a:off x="7385263" y="902856"/>
            <a:ext cx="602399" cy="584697"/>
            <a:chOff x="8177813" y="379981"/>
            <a:chExt cx="602399" cy="584697"/>
          </a:xfrm>
        </p:grpSpPr>
        <p:sp>
          <p:nvSpPr>
            <p:cNvPr id="482" name="Google Shape;482;p36"/>
            <p:cNvSpPr/>
            <p:nvPr/>
          </p:nvSpPr>
          <p:spPr>
            <a:xfrm flipH="1">
              <a:off x="8177813" y="3799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36"/>
            <p:cNvGrpSpPr/>
            <p:nvPr/>
          </p:nvGrpSpPr>
          <p:grpSpPr>
            <a:xfrm>
              <a:off x="8317496" y="522836"/>
              <a:ext cx="323032" cy="313004"/>
              <a:chOff x="5552519" y="4052551"/>
              <a:chExt cx="422651" cy="409531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5602653" y="4105378"/>
                <a:ext cx="337990" cy="356704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10331" extrusionOk="0">
                    <a:moveTo>
                      <a:pt x="4859" y="448"/>
                    </a:moveTo>
                    <a:cubicBezTo>
                      <a:pt x="5329" y="448"/>
                      <a:pt x="5800" y="757"/>
                      <a:pt x="5835" y="1376"/>
                    </a:cubicBezTo>
                    <a:lnTo>
                      <a:pt x="5835" y="1710"/>
                    </a:lnTo>
                    <a:cubicBezTo>
                      <a:pt x="5835" y="2257"/>
                      <a:pt x="5407" y="2686"/>
                      <a:pt x="4859" y="2686"/>
                    </a:cubicBezTo>
                    <a:cubicBezTo>
                      <a:pt x="4311" y="2686"/>
                      <a:pt x="3883" y="2257"/>
                      <a:pt x="3883" y="1710"/>
                    </a:cubicBezTo>
                    <a:lnTo>
                      <a:pt x="3883" y="1376"/>
                    </a:lnTo>
                    <a:cubicBezTo>
                      <a:pt x="3918" y="757"/>
                      <a:pt x="4389" y="448"/>
                      <a:pt x="4859" y="448"/>
                    </a:cubicBezTo>
                    <a:close/>
                    <a:moveTo>
                      <a:pt x="5383" y="3162"/>
                    </a:moveTo>
                    <a:lnTo>
                      <a:pt x="4859" y="4020"/>
                    </a:lnTo>
                    <a:lnTo>
                      <a:pt x="4335" y="3162"/>
                    </a:lnTo>
                    <a:close/>
                    <a:moveTo>
                      <a:pt x="2930" y="6187"/>
                    </a:moveTo>
                    <a:lnTo>
                      <a:pt x="2930" y="6925"/>
                    </a:lnTo>
                    <a:lnTo>
                      <a:pt x="2787" y="6877"/>
                    </a:lnTo>
                    <a:cubicBezTo>
                      <a:pt x="2716" y="6830"/>
                      <a:pt x="2621" y="6806"/>
                      <a:pt x="2525" y="6782"/>
                    </a:cubicBezTo>
                    <a:cubicBezTo>
                      <a:pt x="2668" y="6592"/>
                      <a:pt x="2811" y="6401"/>
                      <a:pt x="2930" y="6187"/>
                    </a:cubicBezTo>
                    <a:close/>
                    <a:moveTo>
                      <a:pt x="6788" y="6187"/>
                    </a:moveTo>
                    <a:cubicBezTo>
                      <a:pt x="6907" y="6401"/>
                      <a:pt x="7050" y="6592"/>
                      <a:pt x="7193" y="6782"/>
                    </a:cubicBezTo>
                    <a:cubicBezTo>
                      <a:pt x="7098" y="6782"/>
                      <a:pt x="7002" y="6830"/>
                      <a:pt x="6931" y="6854"/>
                    </a:cubicBezTo>
                    <a:lnTo>
                      <a:pt x="6788" y="6925"/>
                    </a:lnTo>
                    <a:lnTo>
                      <a:pt x="6788" y="6187"/>
                    </a:lnTo>
                    <a:close/>
                    <a:moveTo>
                      <a:pt x="2346" y="7230"/>
                    </a:moveTo>
                    <a:cubicBezTo>
                      <a:pt x="2425" y="7230"/>
                      <a:pt x="2509" y="7247"/>
                      <a:pt x="2597" y="7282"/>
                    </a:cubicBezTo>
                    <a:lnTo>
                      <a:pt x="4311" y="8068"/>
                    </a:lnTo>
                    <a:lnTo>
                      <a:pt x="2954" y="8687"/>
                    </a:lnTo>
                    <a:lnTo>
                      <a:pt x="2930" y="8687"/>
                    </a:lnTo>
                    <a:lnTo>
                      <a:pt x="2144" y="8449"/>
                    </a:lnTo>
                    <a:cubicBezTo>
                      <a:pt x="1449" y="8175"/>
                      <a:pt x="1742" y="7230"/>
                      <a:pt x="2346" y="7230"/>
                    </a:cubicBezTo>
                    <a:close/>
                    <a:moveTo>
                      <a:pt x="7383" y="7235"/>
                    </a:moveTo>
                    <a:cubicBezTo>
                      <a:pt x="7598" y="7235"/>
                      <a:pt x="7788" y="7354"/>
                      <a:pt x="7907" y="7544"/>
                    </a:cubicBezTo>
                    <a:cubicBezTo>
                      <a:pt x="8003" y="7687"/>
                      <a:pt x="8026" y="7878"/>
                      <a:pt x="7955" y="8068"/>
                    </a:cubicBezTo>
                    <a:cubicBezTo>
                      <a:pt x="7907" y="8235"/>
                      <a:pt x="7764" y="8378"/>
                      <a:pt x="7574" y="8449"/>
                    </a:cubicBezTo>
                    <a:lnTo>
                      <a:pt x="3406" y="9830"/>
                    </a:lnTo>
                    <a:cubicBezTo>
                      <a:pt x="3369" y="9843"/>
                      <a:pt x="3330" y="9849"/>
                      <a:pt x="3291" y="9849"/>
                    </a:cubicBezTo>
                    <a:cubicBezTo>
                      <a:pt x="3108" y="9849"/>
                      <a:pt x="2926" y="9717"/>
                      <a:pt x="2906" y="9521"/>
                    </a:cubicBezTo>
                    <a:cubicBezTo>
                      <a:pt x="2882" y="9354"/>
                      <a:pt x="2978" y="9187"/>
                      <a:pt x="3121" y="9116"/>
                    </a:cubicBezTo>
                    <a:lnTo>
                      <a:pt x="7121" y="7282"/>
                    </a:lnTo>
                    <a:cubicBezTo>
                      <a:pt x="7193" y="7258"/>
                      <a:pt x="7288" y="7235"/>
                      <a:pt x="7383" y="7235"/>
                    </a:cubicBezTo>
                    <a:close/>
                    <a:moveTo>
                      <a:pt x="6717" y="9211"/>
                    </a:moveTo>
                    <a:cubicBezTo>
                      <a:pt x="6788" y="9306"/>
                      <a:pt x="6836" y="9402"/>
                      <a:pt x="6812" y="9521"/>
                    </a:cubicBezTo>
                    <a:cubicBezTo>
                      <a:pt x="6788" y="9640"/>
                      <a:pt x="6740" y="9735"/>
                      <a:pt x="6621" y="9783"/>
                    </a:cubicBezTo>
                    <a:cubicBezTo>
                      <a:pt x="6560" y="9829"/>
                      <a:pt x="6488" y="9855"/>
                      <a:pt x="6420" y="9855"/>
                    </a:cubicBezTo>
                    <a:cubicBezTo>
                      <a:pt x="6382" y="9855"/>
                      <a:pt x="6345" y="9847"/>
                      <a:pt x="6312" y="9830"/>
                    </a:cubicBezTo>
                    <a:lnTo>
                      <a:pt x="5597" y="9592"/>
                    </a:lnTo>
                    <a:lnTo>
                      <a:pt x="6717" y="9211"/>
                    </a:lnTo>
                    <a:close/>
                    <a:moveTo>
                      <a:pt x="4859" y="1"/>
                    </a:moveTo>
                    <a:cubicBezTo>
                      <a:pt x="4162" y="1"/>
                      <a:pt x="3466" y="459"/>
                      <a:pt x="3430" y="1376"/>
                    </a:cubicBezTo>
                    <a:lnTo>
                      <a:pt x="3430" y="1710"/>
                    </a:lnTo>
                    <a:cubicBezTo>
                      <a:pt x="3430" y="2091"/>
                      <a:pt x="3573" y="2448"/>
                      <a:pt x="3811" y="2710"/>
                    </a:cubicBezTo>
                    <a:cubicBezTo>
                      <a:pt x="3383" y="2757"/>
                      <a:pt x="2978" y="2924"/>
                      <a:pt x="2644" y="3210"/>
                    </a:cubicBezTo>
                    <a:cubicBezTo>
                      <a:pt x="2454" y="3353"/>
                      <a:pt x="2287" y="3520"/>
                      <a:pt x="2168" y="3734"/>
                    </a:cubicBezTo>
                    <a:cubicBezTo>
                      <a:pt x="2033" y="3919"/>
                      <a:pt x="2196" y="4104"/>
                      <a:pt x="2362" y="4104"/>
                    </a:cubicBezTo>
                    <a:cubicBezTo>
                      <a:pt x="2431" y="4104"/>
                      <a:pt x="2500" y="4073"/>
                      <a:pt x="2549" y="3996"/>
                    </a:cubicBezTo>
                    <a:cubicBezTo>
                      <a:pt x="2644" y="3829"/>
                      <a:pt x="2787" y="3686"/>
                      <a:pt x="2930" y="3567"/>
                    </a:cubicBezTo>
                    <a:cubicBezTo>
                      <a:pt x="3192" y="3353"/>
                      <a:pt x="3502" y="3210"/>
                      <a:pt x="3835" y="3162"/>
                    </a:cubicBezTo>
                    <a:lnTo>
                      <a:pt x="4669" y="4615"/>
                    </a:lnTo>
                    <a:cubicBezTo>
                      <a:pt x="4716" y="4686"/>
                      <a:pt x="4794" y="4722"/>
                      <a:pt x="4871" y="4722"/>
                    </a:cubicBezTo>
                    <a:cubicBezTo>
                      <a:pt x="4948" y="4722"/>
                      <a:pt x="5026" y="4686"/>
                      <a:pt x="5073" y="4615"/>
                    </a:cubicBezTo>
                    <a:lnTo>
                      <a:pt x="5907" y="3162"/>
                    </a:lnTo>
                    <a:cubicBezTo>
                      <a:pt x="6669" y="3281"/>
                      <a:pt x="7264" y="3853"/>
                      <a:pt x="7431" y="4615"/>
                    </a:cubicBezTo>
                    <a:lnTo>
                      <a:pt x="7502" y="4877"/>
                    </a:lnTo>
                    <a:cubicBezTo>
                      <a:pt x="7669" y="5734"/>
                      <a:pt x="8217" y="6449"/>
                      <a:pt x="8979" y="6877"/>
                    </a:cubicBezTo>
                    <a:cubicBezTo>
                      <a:pt x="9241" y="6996"/>
                      <a:pt x="9217" y="7377"/>
                      <a:pt x="8955" y="7473"/>
                    </a:cubicBezTo>
                    <a:cubicBezTo>
                      <a:pt x="8916" y="7483"/>
                      <a:pt x="8876" y="7488"/>
                      <a:pt x="8837" y="7488"/>
                    </a:cubicBezTo>
                    <a:cubicBezTo>
                      <a:pt x="8781" y="7488"/>
                      <a:pt x="8725" y="7477"/>
                      <a:pt x="8669" y="7449"/>
                    </a:cubicBezTo>
                    <a:cubicBezTo>
                      <a:pt x="8479" y="7330"/>
                      <a:pt x="8265" y="7211"/>
                      <a:pt x="8074" y="7044"/>
                    </a:cubicBezTo>
                    <a:cubicBezTo>
                      <a:pt x="7955" y="6949"/>
                      <a:pt x="7812" y="6806"/>
                      <a:pt x="7693" y="6687"/>
                    </a:cubicBezTo>
                    <a:cubicBezTo>
                      <a:pt x="7288" y="6211"/>
                      <a:pt x="7002" y="5639"/>
                      <a:pt x="6859" y="5044"/>
                    </a:cubicBezTo>
                    <a:lnTo>
                      <a:pt x="6788" y="4758"/>
                    </a:lnTo>
                    <a:cubicBezTo>
                      <a:pt x="6777" y="4627"/>
                      <a:pt x="6676" y="4566"/>
                      <a:pt x="6572" y="4566"/>
                    </a:cubicBezTo>
                    <a:cubicBezTo>
                      <a:pt x="6449" y="4566"/>
                      <a:pt x="6323" y="4651"/>
                      <a:pt x="6336" y="4806"/>
                    </a:cubicBezTo>
                    <a:lnTo>
                      <a:pt x="6336" y="7163"/>
                    </a:lnTo>
                    <a:lnTo>
                      <a:pt x="4859" y="7830"/>
                    </a:lnTo>
                    <a:lnTo>
                      <a:pt x="3359" y="7163"/>
                    </a:lnTo>
                    <a:lnTo>
                      <a:pt x="3359" y="4806"/>
                    </a:lnTo>
                    <a:cubicBezTo>
                      <a:pt x="3359" y="4653"/>
                      <a:pt x="3251" y="4575"/>
                      <a:pt x="3139" y="4575"/>
                    </a:cubicBezTo>
                    <a:cubicBezTo>
                      <a:pt x="3041" y="4575"/>
                      <a:pt x="2940" y="4635"/>
                      <a:pt x="2906" y="4758"/>
                    </a:cubicBezTo>
                    <a:lnTo>
                      <a:pt x="2859" y="5044"/>
                    </a:lnTo>
                    <a:cubicBezTo>
                      <a:pt x="2716" y="5639"/>
                      <a:pt x="2430" y="6211"/>
                      <a:pt x="2001" y="6687"/>
                    </a:cubicBezTo>
                    <a:cubicBezTo>
                      <a:pt x="1716" y="6996"/>
                      <a:pt x="1382" y="7258"/>
                      <a:pt x="1025" y="7449"/>
                    </a:cubicBezTo>
                    <a:cubicBezTo>
                      <a:pt x="969" y="7477"/>
                      <a:pt x="913" y="7488"/>
                      <a:pt x="858" y="7488"/>
                    </a:cubicBezTo>
                    <a:cubicBezTo>
                      <a:pt x="818" y="7488"/>
                      <a:pt x="779" y="7483"/>
                      <a:pt x="739" y="7473"/>
                    </a:cubicBezTo>
                    <a:cubicBezTo>
                      <a:pt x="668" y="7449"/>
                      <a:pt x="596" y="7377"/>
                      <a:pt x="549" y="7282"/>
                    </a:cubicBezTo>
                    <a:cubicBezTo>
                      <a:pt x="501" y="7116"/>
                      <a:pt x="572" y="6949"/>
                      <a:pt x="715" y="6877"/>
                    </a:cubicBezTo>
                    <a:cubicBezTo>
                      <a:pt x="1144" y="6663"/>
                      <a:pt x="1501" y="6330"/>
                      <a:pt x="1763" y="5925"/>
                    </a:cubicBezTo>
                    <a:cubicBezTo>
                      <a:pt x="1867" y="5752"/>
                      <a:pt x="1720" y="5579"/>
                      <a:pt x="1559" y="5579"/>
                    </a:cubicBezTo>
                    <a:cubicBezTo>
                      <a:pt x="1498" y="5579"/>
                      <a:pt x="1434" y="5604"/>
                      <a:pt x="1382" y="5663"/>
                    </a:cubicBezTo>
                    <a:cubicBezTo>
                      <a:pt x="1168" y="5996"/>
                      <a:pt x="858" y="6282"/>
                      <a:pt x="501" y="6473"/>
                    </a:cubicBezTo>
                    <a:cubicBezTo>
                      <a:pt x="168" y="6663"/>
                      <a:pt x="1" y="7068"/>
                      <a:pt x="120" y="7425"/>
                    </a:cubicBezTo>
                    <a:cubicBezTo>
                      <a:pt x="191" y="7639"/>
                      <a:pt x="358" y="7830"/>
                      <a:pt x="572" y="7901"/>
                    </a:cubicBezTo>
                    <a:cubicBezTo>
                      <a:pt x="668" y="7949"/>
                      <a:pt x="763" y="7949"/>
                      <a:pt x="882" y="7949"/>
                    </a:cubicBezTo>
                    <a:cubicBezTo>
                      <a:pt x="1001" y="7949"/>
                      <a:pt x="1144" y="7925"/>
                      <a:pt x="1239" y="7878"/>
                    </a:cubicBezTo>
                    <a:cubicBezTo>
                      <a:pt x="1239" y="8330"/>
                      <a:pt x="1549" y="8735"/>
                      <a:pt x="2001" y="8902"/>
                    </a:cubicBezTo>
                    <a:lnTo>
                      <a:pt x="2549" y="9068"/>
                    </a:lnTo>
                    <a:cubicBezTo>
                      <a:pt x="2239" y="9640"/>
                      <a:pt x="2644" y="10330"/>
                      <a:pt x="3287" y="10330"/>
                    </a:cubicBezTo>
                    <a:cubicBezTo>
                      <a:pt x="3383" y="10330"/>
                      <a:pt x="3478" y="10307"/>
                      <a:pt x="3573" y="10283"/>
                    </a:cubicBezTo>
                    <a:lnTo>
                      <a:pt x="4859" y="9854"/>
                    </a:lnTo>
                    <a:lnTo>
                      <a:pt x="6145" y="10283"/>
                    </a:lnTo>
                    <a:cubicBezTo>
                      <a:pt x="6233" y="10312"/>
                      <a:pt x="6323" y="10326"/>
                      <a:pt x="6411" y="10326"/>
                    </a:cubicBezTo>
                    <a:cubicBezTo>
                      <a:pt x="6823" y="10326"/>
                      <a:pt x="7205" y="10024"/>
                      <a:pt x="7264" y="9592"/>
                    </a:cubicBezTo>
                    <a:cubicBezTo>
                      <a:pt x="7288" y="9402"/>
                      <a:pt x="7241" y="9235"/>
                      <a:pt x="7169" y="9068"/>
                    </a:cubicBezTo>
                    <a:lnTo>
                      <a:pt x="7717" y="8902"/>
                    </a:lnTo>
                    <a:cubicBezTo>
                      <a:pt x="8026" y="8783"/>
                      <a:pt x="8265" y="8544"/>
                      <a:pt x="8384" y="8235"/>
                    </a:cubicBezTo>
                    <a:cubicBezTo>
                      <a:pt x="8431" y="8116"/>
                      <a:pt x="8455" y="7997"/>
                      <a:pt x="8455" y="7854"/>
                    </a:cubicBezTo>
                    <a:cubicBezTo>
                      <a:pt x="8574" y="7925"/>
                      <a:pt x="8693" y="7949"/>
                      <a:pt x="8836" y="7949"/>
                    </a:cubicBezTo>
                    <a:cubicBezTo>
                      <a:pt x="8931" y="7949"/>
                      <a:pt x="9027" y="7925"/>
                      <a:pt x="9122" y="7901"/>
                    </a:cubicBezTo>
                    <a:cubicBezTo>
                      <a:pt x="9741" y="7639"/>
                      <a:pt x="9789" y="6782"/>
                      <a:pt x="9217" y="6473"/>
                    </a:cubicBezTo>
                    <a:cubicBezTo>
                      <a:pt x="8550" y="6115"/>
                      <a:pt x="8098" y="5496"/>
                      <a:pt x="7931" y="4782"/>
                    </a:cubicBezTo>
                    <a:lnTo>
                      <a:pt x="7884" y="4520"/>
                    </a:lnTo>
                    <a:cubicBezTo>
                      <a:pt x="7669" y="3543"/>
                      <a:pt x="6883" y="2829"/>
                      <a:pt x="5907" y="2710"/>
                    </a:cubicBezTo>
                    <a:cubicBezTo>
                      <a:pt x="6145" y="2448"/>
                      <a:pt x="6288" y="2091"/>
                      <a:pt x="6288" y="1710"/>
                    </a:cubicBezTo>
                    <a:lnTo>
                      <a:pt x="6288" y="1376"/>
                    </a:lnTo>
                    <a:cubicBezTo>
                      <a:pt x="6252" y="459"/>
                      <a:pt x="5556" y="1"/>
                      <a:pt x="4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552519" y="4177541"/>
                <a:ext cx="93777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3" extrusionOk="0">
                    <a:moveTo>
                      <a:pt x="1365" y="464"/>
                    </a:moveTo>
                    <a:cubicBezTo>
                      <a:pt x="1489" y="464"/>
                      <a:pt x="1614" y="512"/>
                      <a:pt x="1715" y="620"/>
                    </a:cubicBezTo>
                    <a:cubicBezTo>
                      <a:pt x="2024" y="929"/>
                      <a:pt x="1810" y="1477"/>
                      <a:pt x="1358" y="1477"/>
                    </a:cubicBezTo>
                    <a:cubicBezTo>
                      <a:pt x="1072" y="1477"/>
                      <a:pt x="858" y="1263"/>
                      <a:pt x="858" y="977"/>
                    </a:cubicBezTo>
                    <a:cubicBezTo>
                      <a:pt x="858" y="671"/>
                      <a:pt x="1107" y="464"/>
                      <a:pt x="1365" y="464"/>
                    </a:cubicBezTo>
                    <a:close/>
                    <a:moveTo>
                      <a:pt x="1358" y="1"/>
                    </a:moveTo>
                    <a:cubicBezTo>
                      <a:pt x="215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2"/>
                      <a:pt x="1358" y="3382"/>
                    </a:cubicBezTo>
                    <a:cubicBezTo>
                      <a:pt x="1477" y="3382"/>
                      <a:pt x="1596" y="3287"/>
                      <a:pt x="1596" y="3144"/>
                    </a:cubicBezTo>
                    <a:lnTo>
                      <a:pt x="1596" y="1930"/>
                    </a:lnTo>
                    <a:cubicBezTo>
                      <a:pt x="2715" y="1644"/>
                      <a:pt x="2501" y="1"/>
                      <a:pt x="1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621574" y="4052551"/>
                <a:ext cx="92948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83" extrusionOk="0">
                    <a:moveTo>
                      <a:pt x="1334" y="477"/>
                    </a:moveTo>
                    <a:cubicBezTo>
                      <a:pt x="1811" y="477"/>
                      <a:pt x="2025" y="1025"/>
                      <a:pt x="1715" y="1335"/>
                    </a:cubicBezTo>
                    <a:cubicBezTo>
                      <a:pt x="1607" y="1435"/>
                      <a:pt x="1477" y="1480"/>
                      <a:pt x="1350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692"/>
                      <a:pt x="1072" y="477"/>
                      <a:pt x="1334" y="477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1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3"/>
                      <a:pt x="1334" y="3383"/>
                    </a:cubicBezTo>
                    <a:cubicBezTo>
                      <a:pt x="1477" y="3383"/>
                      <a:pt x="1572" y="3287"/>
                      <a:pt x="1572" y="3144"/>
                    </a:cubicBezTo>
                    <a:lnTo>
                      <a:pt x="1572" y="1930"/>
                    </a:lnTo>
                    <a:cubicBezTo>
                      <a:pt x="2692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898692" y="4177368"/>
                <a:ext cx="76478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382" extrusionOk="0">
                    <a:moveTo>
                      <a:pt x="1231" y="469"/>
                    </a:moveTo>
                    <a:cubicBezTo>
                      <a:pt x="1489" y="469"/>
                      <a:pt x="1739" y="676"/>
                      <a:pt x="1739" y="982"/>
                    </a:cubicBezTo>
                    <a:cubicBezTo>
                      <a:pt x="1739" y="1268"/>
                      <a:pt x="1524" y="1482"/>
                      <a:pt x="1238" y="1482"/>
                    </a:cubicBezTo>
                    <a:cubicBezTo>
                      <a:pt x="786" y="1482"/>
                      <a:pt x="548" y="934"/>
                      <a:pt x="881" y="625"/>
                    </a:cubicBezTo>
                    <a:cubicBezTo>
                      <a:pt x="982" y="517"/>
                      <a:pt x="1107" y="469"/>
                      <a:pt x="1231" y="469"/>
                    </a:cubicBezTo>
                    <a:close/>
                    <a:moveTo>
                      <a:pt x="1234" y="0"/>
                    </a:moveTo>
                    <a:cubicBezTo>
                      <a:pt x="1030" y="0"/>
                      <a:pt x="823" y="68"/>
                      <a:pt x="643" y="220"/>
                    </a:cubicBezTo>
                    <a:cubicBezTo>
                      <a:pt x="0" y="720"/>
                      <a:pt x="214" y="1744"/>
                      <a:pt x="1024" y="1935"/>
                    </a:cubicBezTo>
                    <a:lnTo>
                      <a:pt x="1024" y="3149"/>
                    </a:lnTo>
                    <a:cubicBezTo>
                      <a:pt x="1024" y="3304"/>
                      <a:pt x="1137" y="3381"/>
                      <a:pt x="1250" y="3381"/>
                    </a:cubicBezTo>
                    <a:cubicBezTo>
                      <a:pt x="1364" y="3381"/>
                      <a:pt x="1477" y="3304"/>
                      <a:pt x="1477" y="3149"/>
                    </a:cubicBezTo>
                    <a:lnTo>
                      <a:pt x="1477" y="1935"/>
                    </a:lnTo>
                    <a:cubicBezTo>
                      <a:pt x="1905" y="1816"/>
                      <a:pt x="2215" y="1435"/>
                      <a:pt x="2215" y="982"/>
                    </a:cubicBezTo>
                    <a:cubicBezTo>
                      <a:pt x="2215" y="407"/>
                      <a:pt x="1735" y="0"/>
                      <a:pt x="1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826322" y="4052551"/>
                <a:ext cx="92948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77" extrusionOk="0">
                    <a:moveTo>
                      <a:pt x="1298" y="476"/>
                    </a:moveTo>
                    <a:cubicBezTo>
                      <a:pt x="1310" y="476"/>
                      <a:pt x="1322" y="476"/>
                      <a:pt x="1334" y="477"/>
                    </a:cubicBezTo>
                    <a:cubicBezTo>
                      <a:pt x="1787" y="477"/>
                      <a:pt x="2025" y="1025"/>
                      <a:pt x="1691" y="1335"/>
                    </a:cubicBezTo>
                    <a:cubicBezTo>
                      <a:pt x="1591" y="1435"/>
                      <a:pt x="1466" y="1480"/>
                      <a:pt x="1342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705"/>
                      <a:pt x="1051" y="476"/>
                      <a:pt x="1298" y="476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99"/>
                      <a:pt x="1233" y="3377"/>
                      <a:pt x="1346" y="3377"/>
                    </a:cubicBezTo>
                    <a:cubicBezTo>
                      <a:pt x="1459" y="3377"/>
                      <a:pt x="1572" y="3299"/>
                      <a:pt x="1572" y="3144"/>
                    </a:cubicBezTo>
                    <a:lnTo>
                      <a:pt x="1572" y="1930"/>
                    </a:lnTo>
                    <a:cubicBezTo>
                      <a:pt x="2691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663525" y="4264722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67" y="0"/>
                      <a:pt x="119" y="24"/>
                      <a:pt x="72" y="48"/>
                    </a:cubicBezTo>
                    <a:cubicBezTo>
                      <a:pt x="24" y="95"/>
                      <a:pt x="0" y="167"/>
                      <a:pt x="0" y="214"/>
                    </a:cubicBezTo>
                    <a:cubicBezTo>
                      <a:pt x="0" y="357"/>
                      <a:pt x="119" y="452"/>
                      <a:pt x="238" y="452"/>
                    </a:cubicBezTo>
                    <a:cubicBezTo>
                      <a:pt x="357" y="452"/>
                      <a:pt x="476" y="357"/>
                      <a:pt x="476" y="214"/>
                    </a:cubicBezTo>
                    <a:cubicBezTo>
                      <a:pt x="476" y="95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F17C05-B84F-7D63-B285-9EBB22DE2369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6444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F9D38B-35BD-A523-3342-232509B2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</a:t>
            </a:r>
          </a:p>
        </p:txBody>
      </p:sp>
      <p:pic>
        <p:nvPicPr>
          <p:cNvPr id="13" name="Picture 12" descr="A diagram of a parking system&#10;&#10;Description automatically generated">
            <a:extLst>
              <a:ext uri="{FF2B5EF4-FFF2-40B4-BE49-F238E27FC236}">
                <a16:creationId xmlns:a16="http://schemas.microsoft.com/office/drawing/2014/main" id="{7F2DF309-6F2F-EDF9-F3F5-A3DD659C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223177"/>
            <a:ext cx="8146473" cy="3270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47E6CC-EC92-F31C-5698-18327DCEF153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2731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A2CB2-FABA-540B-F54E-3AC05286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6CEF-5992-9305-37F7-A5509299326F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26</a:t>
            </a:r>
          </a:p>
        </p:txBody>
      </p:sp>
      <p:pic>
        <p:nvPicPr>
          <p:cNvPr id="3" name="Picture 2" descr="A collage of images of a parking lot&#10;&#10;Description automatically generated">
            <a:extLst>
              <a:ext uri="{FF2B5EF4-FFF2-40B4-BE49-F238E27FC236}">
                <a16:creationId xmlns:a16="http://schemas.microsoft.com/office/drawing/2014/main" id="{DCB53983-2A79-C2C4-D4A0-1F73C83E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094508"/>
            <a:ext cx="7597077" cy="36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7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E9AEF50-02F7-98EB-CE80-268DC86B5043}"/>
              </a:ext>
            </a:extLst>
          </p:cNvPr>
          <p:cNvSpPr/>
          <p:nvPr/>
        </p:nvSpPr>
        <p:spPr>
          <a:xfrm>
            <a:off x="715650" y="1159781"/>
            <a:ext cx="3805547" cy="13904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1B2564-ECFA-93E0-7974-7F54F15D524C}"/>
              </a:ext>
            </a:extLst>
          </p:cNvPr>
          <p:cNvSpPr/>
          <p:nvPr/>
        </p:nvSpPr>
        <p:spPr>
          <a:xfrm>
            <a:off x="4687457" y="2906568"/>
            <a:ext cx="3495974" cy="15218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8BC467-E9CD-71C9-C557-F9793E88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820BF-2599-2D56-A476-22A8EFABC1AB}"/>
              </a:ext>
            </a:extLst>
          </p:cNvPr>
          <p:cNvCxnSpPr>
            <a:cxnSpLocks/>
          </p:cNvCxnSpPr>
          <p:nvPr/>
        </p:nvCxnSpPr>
        <p:spPr>
          <a:xfrm>
            <a:off x="4585854" y="1306368"/>
            <a:ext cx="0" cy="32004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FC0C3D-A142-DEB4-9C66-2B312B65FA96}"/>
              </a:ext>
            </a:extLst>
          </p:cNvPr>
          <p:cNvCxnSpPr/>
          <p:nvPr/>
        </p:nvCxnSpPr>
        <p:spPr>
          <a:xfrm>
            <a:off x="1609436" y="2817091"/>
            <a:ext cx="5943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AA2AEC-ACD1-7C97-94CF-1C6906A798BC}"/>
              </a:ext>
            </a:extLst>
          </p:cNvPr>
          <p:cNvSpPr txBox="1"/>
          <p:nvPr/>
        </p:nvSpPr>
        <p:spPr>
          <a:xfrm>
            <a:off x="508001" y="2623134"/>
            <a:ext cx="133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5197-1189-AFEC-0C3D-F8C7647F5A85}"/>
              </a:ext>
            </a:extLst>
          </p:cNvPr>
          <p:cNvSpPr txBox="1"/>
          <p:nvPr/>
        </p:nvSpPr>
        <p:spPr>
          <a:xfrm>
            <a:off x="7495314" y="2623133"/>
            <a:ext cx="127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FEE4-7137-41B5-0AA6-5E9BB7CD4D24}"/>
              </a:ext>
            </a:extLst>
          </p:cNvPr>
          <p:cNvSpPr txBox="1"/>
          <p:nvPr/>
        </p:nvSpPr>
        <p:spPr>
          <a:xfrm>
            <a:off x="3833095" y="1046133"/>
            <a:ext cx="155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95E56-C14B-E58C-63AC-83F7B48BF97F}"/>
              </a:ext>
            </a:extLst>
          </p:cNvPr>
          <p:cNvSpPr txBox="1"/>
          <p:nvPr/>
        </p:nvSpPr>
        <p:spPr>
          <a:xfrm>
            <a:off x="4091714" y="4452786"/>
            <a:ext cx="11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ACB31-76E9-3500-B50D-5728B3A8BB87}"/>
              </a:ext>
            </a:extLst>
          </p:cNvPr>
          <p:cNvSpPr txBox="1"/>
          <p:nvPr/>
        </p:nvSpPr>
        <p:spPr>
          <a:xfrm>
            <a:off x="1838043" y="3083906"/>
            <a:ext cx="2322938" cy="73866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loa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43233-9672-4DB8-7715-808FE597B682}"/>
              </a:ext>
            </a:extLst>
          </p:cNvPr>
          <p:cNvSpPr txBox="1"/>
          <p:nvPr/>
        </p:nvSpPr>
        <p:spPr>
          <a:xfrm>
            <a:off x="4801553" y="1601156"/>
            <a:ext cx="2148810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CD76D-36E9-AB33-B2CE-A7450E7120B1}"/>
              </a:ext>
            </a:extLst>
          </p:cNvPr>
          <p:cNvSpPr txBox="1"/>
          <p:nvPr/>
        </p:nvSpPr>
        <p:spPr>
          <a:xfrm>
            <a:off x="935097" y="1620129"/>
            <a:ext cx="3366651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BE71C-832B-DAE8-F6A8-1D268253EA68}"/>
              </a:ext>
            </a:extLst>
          </p:cNvPr>
          <p:cNvSpPr txBox="1"/>
          <p:nvPr/>
        </p:nvSpPr>
        <p:spPr>
          <a:xfrm>
            <a:off x="5238659" y="3157036"/>
            <a:ext cx="2328923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1FFFB-9FEB-3CA7-F09A-22EA2EE97D85}"/>
              </a:ext>
            </a:extLst>
          </p:cNvPr>
          <p:cNvSpPr txBox="1"/>
          <p:nvPr/>
        </p:nvSpPr>
        <p:spPr>
          <a:xfrm>
            <a:off x="5209316" y="3797494"/>
            <a:ext cx="2458223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09EA4-CE70-6596-A42D-0000A76B0A47}"/>
              </a:ext>
            </a:extLst>
          </p:cNvPr>
          <p:cNvSpPr txBox="1"/>
          <p:nvPr/>
        </p:nvSpPr>
        <p:spPr>
          <a:xfrm>
            <a:off x="4801553" y="2130476"/>
            <a:ext cx="2328924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7ED19-F8F8-CE4E-A1E0-EC499C235279}"/>
              </a:ext>
            </a:extLst>
          </p:cNvPr>
          <p:cNvSpPr txBox="1"/>
          <p:nvPr/>
        </p:nvSpPr>
        <p:spPr>
          <a:xfrm>
            <a:off x="1510145" y="1976587"/>
            <a:ext cx="2433775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DA4D8-B988-F1F7-14E4-DEAECF72E4B4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E6282-12F0-DCDA-DFEB-300519EC7F1E}"/>
              </a:ext>
            </a:extLst>
          </p:cNvPr>
          <p:cNvSpPr txBox="1"/>
          <p:nvPr/>
        </p:nvSpPr>
        <p:spPr>
          <a:xfrm>
            <a:off x="7079677" y="4333031"/>
            <a:ext cx="127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23532-6D84-3255-9E1B-82CF829CD820}"/>
              </a:ext>
            </a:extLst>
          </p:cNvPr>
          <p:cNvSpPr txBox="1"/>
          <p:nvPr/>
        </p:nvSpPr>
        <p:spPr>
          <a:xfrm>
            <a:off x="3154218" y="2436456"/>
            <a:ext cx="14362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41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8BC467-E9CD-71C9-C557-F9793E88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THINKING HATS</a:t>
            </a:r>
          </a:p>
        </p:txBody>
      </p:sp>
      <p:pic>
        <p:nvPicPr>
          <p:cNvPr id="3" name="Picture 2" descr="A group of colorful hats&#10;&#10;Description automatically generated with medium confidence">
            <a:extLst>
              <a:ext uri="{FF2B5EF4-FFF2-40B4-BE49-F238E27FC236}">
                <a16:creationId xmlns:a16="http://schemas.microsoft.com/office/drawing/2014/main" id="{D187034A-8A46-27CD-E524-7B484729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6" y="1164115"/>
            <a:ext cx="7402946" cy="3403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A35B7-851E-793B-6C5D-F72221A25245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66193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9576F-0DA1-FB0E-9145-58889A6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S.C.A.M.P.E.R</a:t>
            </a:r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26B4B10E-92A3-D8C1-4B5E-6800EF0B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108940"/>
            <a:ext cx="6766560" cy="35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D61F7-625D-DB61-3481-08B5F6CD3B04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93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E">
            <a:alpha val="41670"/>
          </a:srgbClr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4"/>
          <p:cNvGrpSpPr/>
          <p:nvPr/>
        </p:nvGrpSpPr>
        <p:grpSpPr>
          <a:xfrm rot="-894419">
            <a:off x="1266918" y="3417754"/>
            <a:ext cx="1004753" cy="1126834"/>
            <a:chOff x="6644185" y="3359109"/>
            <a:chExt cx="1622557" cy="1820062"/>
          </a:xfrm>
        </p:grpSpPr>
        <p:sp>
          <p:nvSpPr>
            <p:cNvPr id="358" name="Google Shape;358;p34"/>
            <p:cNvSpPr/>
            <p:nvPr/>
          </p:nvSpPr>
          <p:spPr>
            <a:xfrm rot="657767">
              <a:off x="6783449" y="3472364"/>
              <a:ext cx="1344016" cy="1593551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ABAEE6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4"/>
          <p:cNvGrpSpPr/>
          <p:nvPr/>
        </p:nvGrpSpPr>
        <p:grpSpPr>
          <a:xfrm rot="-894419">
            <a:off x="3241339" y="2297178"/>
            <a:ext cx="1005215" cy="1129287"/>
            <a:chOff x="6643448" y="3359115"/>
            <a:chExt cx="1623302" cy="1824025"/>
          </a:xfrm>
        </p:grpSpPr>
        <p:sp>
          <p:nvSpPr>
            <p:cNvPr id="361" name="Google Shape;361;p34"/>
            <p:cNvSpPr/>
            <p:nvPr/>
          </p:nvSpPr>
          <p:spPr>
            <a:xfrm rot="657767">
              <a:off x="6783091" y="3472335"/>
              <a:ext cx="1344016" cy="1597586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4"/>
          <p:cNvGrpSpPr/>
          <p:nvPr/>
        </p:nvGrpSpPr>
        <p:grpSpPr>
          <a:xfrm rot="-834231">
            <a:off x="5254270" y="1170050"/>
            <a:ext cx="1004209" cy="1124063"/>
            <a:chOff x="6645078" y="3359111"/>
            <a:chExt cx="1621670" cy="1815574"/>
          </a:xfrm>
        </p:grpSpPr>
        <p:sp>
          <p:nvSpPr>
            <p:cNvPr id="364" name="Google Shape;364;p34"/>
            <p:cNvSpPr/>
            <p:nvPr/>
          </p:nvSpPr>
          <p:spPr>
            <a:xfrm rot="657767">
              <a:off x="6783906" y="3472408"/>
              <a:ext cx="1344016" cy="1588979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B3EBF1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4"/>
          <p:cNvGrpSpPr/>
          <p:nvPr/>
        </p:nvGrpSpPr>
        <p:grpSpPr>
          <a:xfrm rot="-894419">
            <a:off x="1160650" y="1100869"/>
            <a:ext cx="1007922" cy="1143179"/>
            <a:chOff x="6639074" y="3359125"/>
            <a:chExt cx="1627673" cy="1846463"/>
          </a:xfrm>
        </p:grpSpPr>
        <p:sp>
          <p:nvSpPr>
            <p:cNvPr id="367" name="Google Shape;367;p34"/>
            <p:cNvSpPr/>
            <p:nvPr/>
          </p:nvSpPr>
          <p:spPr>
            <a:xfrm rot="657767">
              <a:off x="6780903" y="3472133"/>
              <a:ext cx="1344016" cy="1620445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4"/>
          <p:cNvSpPr txBox="1">
            <a:spLocks noGrp="1"/>
          </p:cNvSpPr>
          <p:nvPr>
            <p:ph type="title" idx="15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 rot="-172630">
            <a:off x="1222453" y="1355661"/>
            <a:ext cx="872600" cy="6698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2177800" y="1027731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 idx="3"/>
          </p:nvPr>
        </p:nvSpPr>
        <p:spPr>
          <a:xfrm rot="-179835">
            <a:off x="5316455" y="1424766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4"/>
          </p:nvPr>
        </p:nvSpPr>
        <p:spPr>
          <a:xfrm>
            <a:off x="6274835" y="1097001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5"/>
          </p:nvPr>
        </p:nvSpPr>
        <p:spPr>
          <a:xfrm>
            <a:off x="6274835" y="1780187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Slide 18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 23 </a:t>
            </a:r>
            <a:endParaRPr dirty="0"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 idx="6"/>
          </p:nvPr>
        </p:nvSpPr>
        <p:spPr>
          <a:xfrm rot="-179835">
            <a:off x="3302521" y="2532804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7"/>
          </p:nvPr>
        </p:nvSpPr>
        <p:spPr>
          <a:xfrm>
            <a:off x="4257614" y="2208249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8"/>
          </p:nvPr>
        </p:nvSpPr>
        <p:spPr>
          <a:xfrm>
            <a:off x="4257589" y="2891440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Slide 24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>
                <a:sym typeface="Wingdings" panose="05000000000000000000" pitchFamily="2" charset="2"/>
              </a:rPr>
              <a:t>Slide 29</a:t>
            </a:r>
            <a:endParaRPr dirty="0"/>
          </a:p>
        </p:txBody>
      </p:sp>
      <p:sp>
        <p:nvSpPr>
          <p:cNvPr id="379" name="Google Shape;379;p34"/>
          <p:cNvSpPr txBox="1">
            <a:spLocks noGrp="1"/>
          </p:cNvSpPr>
          <p:nvPr>
            <p:ph type="title" idx="9"/>
          </p:nvPr>
        </p:nvSpPr>
        <p:spPr>
          <a:xfrm rot="-179835">
            <a:off x="1327968" y="3640654"/>
            <a:ext cx="872093" cy="6702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3"/>
          </p:nvPr>
        </p:nvSpPr>
        <p:spPr>
          <a:xfrm>
            <a:off x="2286348" y="3328846"/>
            <a:ext cx="2074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PROTOTYPE</a:t>
            </a:r>
            <a:endParaRPr dirty="0"/>
          </a:p>
        </p:txBody>
      </p:sp>
      <p:sp>
        <p:nvSpPr>
          <p:cNvPr id="381" name="Google Shape;381;p34"/>
          <p:cNvSpPr txBox="1">
            <a:spLocks noGrp="1"/>
          </p:cNvSpPr>
          <p:nvPr>
            <p:ph type="subTitle" idx="14"/>
          </p:nvPr>
        </p:nvSpPr>
        <p:spPr>
          <a:xfrm>
            <a:off x="2286348" y="4012037"/>
            <a:ext cx="23613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Slide ** </a:t>
            </a:r>
            <a:r>
              <a:rPr lang="en-US" dirty="0">
                <a:sym typeface="Wingdings" panose="05000000000000000000" pitchFamily="2" charset="2"/>
              </a:rPr>
              <a:t> Slide **</a:t>
            </a:r>
            <a:endParaRPr dirty="0"/>
          </a:p>
        </p:txBody>
      </p:sp>
      <p:grpSp>
        <p:nvGrpSpPr>
          <p:cNvPr id="382" name="Google Shape;382;p34"/>
          <p:cNvGrpSpPr/>
          <p:nvPr/>
        </p:nvGrpSpPr>
        <p:grpSpPr>
          <a:xfrm rot="694641">
            <a:off x="8348074" y="1533939"/>
            <a:ext cx="602427" cy="584724"/>
            <a:chOff x="7965488" y="1976806"/>
            <a:chExt cx="602399" cy="584697"/>
          </a:xfrm>
        </p:grpSpPr>
        <p:sp>
          <p:nvSpPr>
            <p:cNvPr id="383" name="Google Shape;383;p34"/>
            <p:cNvSpPr/>
            <p:nvPr/>
          </p:nvSpPr>
          <p:spPr>
            <a:xfrm flipH="1">
              <a:off x="7965488" y="1976806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rgbClr val="0021BA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34"/>
            <p:cNvGrpSpPr/>
            <p:nvPr/>
          </p:nvGrpSpPr>
          <p:grpSpPr>
            <a:xfrm>
              <a:off x="8123570" y="2130488"/>
              <a:ext cx="286219" cy="277334"/>
              <a:chOff x="5552519" y="4052551"/>
              <a:chExt cx="422651" cy="409531"/>
            </a:xfrm>
          </p:grpSpPr>
          <p:sp>
            <p:nvSpPr>
              <p:cNvPr id="385" name="Google Shape;385;p34"/>
              <p:cNvSpPr/>
              <p:nvPr/>
            </p:nvSpPr>
            <p:spPr>
              <a:xfrm>
                <a:off x="5602653" y="4105378"/>
                <a:ext cx="337990" cy="356704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10331" extrusionOk="0">
                    <a:moveTo>
                      <a:pt x="4859" y="448"/>
                    </a:moveTo>
                    <a:cubicBezTo>
                      <a:pt x="5329" y="448"/>
                      <a:pt x="5800" y="757"/>
                      <a:pt x="5835" y="1376"/>
                    </a:cubicBezTo>
                    <a:lnTo>
                      <a:pt x="5835" y="1710"/>
                    </a:lnTo>
                    <a:cubicBezTo>
                      <a:pt x="5835" y="2257"/>
                      <a:pt x="5407" y="2686"/>
                      <a:pt x="4859" y="2686"/>
                    </a:cubicBezTo>
                    <a:cubicBezTo>
                      <a:pt x="4311" y="2686"/>
                      <a:pt x="3883" y="2257"/>
                      <a:pt x="3883" y="1710"/>
                    </a:cubicBezTo>
                    <a:lnTo>
                      <a:pt x="3883" y="1376"/>
                    </a:lnTo>
                    <a:cubicBezTo>
                      <a:pt x="3918" y="757"/>
                      <a:pt x="4389" y="448"/>
                      <a:pt x="4859" y="448"/>
                    </a:cubicBezTo>
                    <a:close/>
                    <a:moveTo>
                      <a:pt x="5383" y="3162"/>
                    </a:moveTo>
                    <a:lnTo>
                      <a:pt x="4859" y="4020"/>
                    </a:lnTo>
                    <a:lnTo>
                      <a:pt x="4335" y="3162"/>
                    </a:lnTo>
                    <a:close/>
                    <a:moveTo>
                      <a:pt x="2930" y="6187"/>
                    </a:moveTo>
                    <a:lnTo>
                      <a:pt x="2930" y="6925"/>
                    </a:lnTo>
                    <a:lnTo>
                      <a:pt x="2787" y="6877"/>
                    </a:lnTo>
                    <a:cubicBezTo>
                      <a:pt x="2716" y="6830"/>
                      <a:pt x="2621" y="6806"/>
                      <a:pt x="2525" y="6782"/>
                    </a:cubicBezTo>
                    <a:cubicBezTo>
                      <a:pt x="2668" y="6592"/>
                      <a:pt x="2811" y="6401"/>
                      <a:pt x="2930" y="6187"/>
                    </a:cubicBezTo>
                    <a:close/>
                    <a:moveTo>
                      <a:pt x="6788" y="6187"/>
                    </a:moveTo>
                    <a:cubicBezTo>
                      <a:pt x="6907" y="6401"/>
                      <a:pt x="7050" y="6592"/>
                      <a:pt x="7193" y="6782"/>
                    </a:cubicBezTo>
                    <a:cubicBezTo>
                      <a:pt x="7098" y="6782"/>
                      <a:pt x="7002" y="6830"/>
                      <a:pt x="6931" y="6854"/>
                    </a:cubicBezTo>
                    <a:lnTo>
                      <a:pt x="6788" y="6925"/>
                    </a:lnTo>
                    <a:lnTo>
                      <a:pt x="6788" y="6187"/>
                    </a:lnTo>
                    <a:close/>
                    <a:moveTo>
                      <a:pt x="2346" y="7230"/>
                    </a:moveTo>
                    <a:cubicBezTo>
                      <a:pt x="2425" y="7230"/>
                      <a:pt x="2509" y="7247"/>
                      <a:pt x="2597" y="7282"/>
                    </a:cubicBezTo>
                    <a:lnTo>
                      <a:pt x="4311" y="8068"/>
                    </a:lnTo>
                    <a:lnTo>
                      <a:pt x="2954" y="8687"/>
                    </a:lnTo>
                    <a:lnTo>
                      <a:pt x="2930" y="8687"/>
                    </a:lnTo>
                    <a:lnTo>
                      <a:pt x="2144" y="8449"/>
                    </a:lnTo>
                    <a:cubicBezTo>
                      <a:pt x="1449" y="8175"/>
                      <a:pt x="1742" y="7230"/>
                      <a:pt x="2346" y="7230"/>
                    </a:cubicBezTo>
                    <a:close/>
                    <a:moveTo>
                      <a:pt x="7383" y="7235"/>
                    </a:moveTo>
                    <a:cubicBezTo>
                      <a:pt x="7598" y="7235"/>
                      <a:pt x="7788" y="7354"/>
                      <a:pt x="7907" y="7544"/>
                    </a:cubicBezTo>
                    <a:cubicBezTo>
                      <a:pt x="8003" y="7687"/>
                      <a:pt x="8026" y="7878"/>
                      <a:pt x="7955" y="8068"/>
                    </a:cubicBezTo>
                    <a:cubicBezTo>
                      <a:pt x="7907" y="8235"/>
                      <a:pt x="7764" y="8378"/>
                      <a:pt x="7574" y="8449"/>
                    </a:cubicBezTo>
                    <a:lnTo>
                      <a:pt x="3406" y="9830"/>
                    </a:lnTo>
                    <a:cubicBezTo>
                      <a:pt x="3369" y="9843"/>
                      <a:pt x="3330" y="9849"/>
                      <a:pt x="3291" y="9849"/>
                    </a:cubicBezTo>
                    <a:cubicBezTo>
                      <a:pt x="3108" y="9849"/>
                      <a:pt x="2926" y="9717"/>
                      <a:pt x="2906" y="9521"/>
                    </a:cubicBezTo>
                    <a:cubicBezTo>
                      <a:pt x="2882" y="9354"/>
                      <a:pt x="2978" y="9187"/>
                      <a:pt x="3121" y="9116"/>
                    </a:cubicBezTo>
                    <a:lnTo>
                      <a:pt x="7121" y="7282"/>
                    </a:lnTo>
                    <a:cubicBezTo>
                      <a:pt x="7193" y="7258"/>
                      <a:pt x="7288" y="7235"/>
                      <a:pt x="7383" y="7235"/>
                    </a:cubicBezTo>
                    <a:close/>
                    <a:moveTo>
                      <a:pt x="6717" y="9211"/>
                    </a:moveTo>
                    <a:cubicBezTo>
                      <a:pt x="6788" y="9306"/>
                      <a:pt x="6836" y="9402"/>
                      <a:pt x="6812" y="9521"/>
                    </a:cubicBezTo>
                    <a:cubicBezTo>
                      <a:pt x="6788" y="9640"/>
                      <a:pt x="6740" y="9735"/>
                      <a:pt x="6621" y="9783"/>
                    </a:cubicBezTo>
                    <a:cubicBezTo>
                      <a:pt x="6560" y="9829"/>
                      <a:pt x="6488" y="9855"/>
                      <a:pt x="6420" y="9855"/>
                    </a:cubicBezTo>
                    <a:cubicBezTo>
                      <a:pt x="6382" y="9855"/>
                      <a:pt x="6345" y="9847"/>
                      <a:pt x="6312" y="9830"/>
                    </a:cubicBezTo>
                    <a:lnTo>
                      <a:pt x="5597" y="9592"/>
                    </a:lnTo>
                    <a:lnTo>
                      <a:pt x="6717" y="9211"/>
                    </a:lnTo>
                    <a:close/>
                    <a:moveTo>
                      <a:pt x="4859" y="1"/>
                    </a:moveTo>
                    <a:cubicBezTo>
                      <a:pt x="4162" y="1"/>
                      <a:pt x="3466" y="459"/>
                      <a:pt x="3430" y="1376"/>
                    </a:cubicBezTo>
                    <a:lnTo>
                      <a:pt x="3430" y="1710"/>
                    </a:lnTo>
                    <a:cubicBezTo>
                      <a:pt x="3430" y="2091"/>
                      <a:pt x="3573" y="2448"/>
                      <a:pt x="3811" y="2710"/>
                    </a:cubicBezTo>
                    <a:cubicBezTo>
                      <a:pt x="3383" y="2757"/>
                      <a:pt x="2978" y="2924"/>
                      <a:pt x="2644" y="3210"/>
                    </a:cubicBezTo>
                    <a:cubicBezTo>
                      <a:pt x="2454" y="3353"/>
                      <a:pt x="2287" y="3520"/>
                      <a:pt x="2168" y="3734"/>
                    </a:cubicBezTo>
                    <a:cubicBezTo>
                      <a:pt x="2033" y="3919"/>
                      <a:pt x="2196" y="4104"/>
                      <a:pt x="2362" y="4104"/>
                    </a:cubicBezTo>
                    <a:cubicBezTo>
                      <a:pt x="2431" y="4104"/>
                      <a:pt x="2500" y="4073"/>
                      <a:pt x="2549" y="3996"/>
                    </a:cubicBezTo>
                    <a:cubicBezTo>
                      <a:pt x="2644" y="3829"/>
                      <a:pt x="2787" y="3686"/>
                      <a:pt x="2930" y="3567"/>
                    </a:cubicBezTo>
                    <a:cubicBezTo>
                      <a:pt x="3192" y="3353"/>
                      <a:pt x="3502" y="3210"/>
                      <a:pt x="3835" y="3162"/>
                    </a:cubicBezTo>
                    <a:lnTo>
                      <a:pt x="4669" y="4615"/>
                    </a:lnTo>
                    <a:cubicBezTo>
                      <a:pt x="4716" y="4686"/>
                      <a:pt x="4794" y="4722"/>
                      <a:pt x="4871" y="4722"/>
                    </a:cubicBezTo>
                    <a:cubicBezTo>
                      <a:pt x="4948" y="4722"/>
                      <a:pt x="5026" y="4686"/>
                      <a:pt x="5073" y="4615"/>
                    </a:cubicBezTo>
                    <a:lnTo>
                      <a:pt x="5907" y="3162"/>
                    </a:lnTo>
                    <a:cubicBezTo>
                      <a:pt x="6669" y="3281"/>
                      <a:pt x="7264" y="3853"/>
                      <a:pt x="7431" y="4615"/>
                    </a:cubicBezTo>
                    <a:lnTo>
                      <a:pt x="7502" y="4877"/>
                    </a:lnTo>
                    <a:cubicBezTo>
                      <a:pt x="7669" y="5734"/>
                      <a:pt x="8217" y="6449"/>
                      <a:pt x="8979" y="6877"/>
                    </a:cubicBezTo>
                    <a:cubicBezTo>
                      <a:pt x="9241" y="6996"/>
                      <a:pt x="9217" y="7377"/>
                      <a:pt x="8955" y="7473"/>
                    </a:cubicBezTo>
                    <a:cubicBezTo>
                      <a:pt x="8916" y="7483"/>
                      <a:pt x="8876" y="7488"/>
                      <a:pt x="8837" y="7488"/>
                    </a:cubicBezTo>
                    <a:cubicBezTo>
                      <a:pt x="8781" y="7488"/>
                      <a:pt x="8725" y="7477"/>
                      <a:pt x="8669" y="7449"/>
                    </a:cubicBezTo>
                    <a:cubicBezTo>
                      <a:pt x="8479" y="7330"/>
                      <a:pt x="8265" y="7211"/>
                      <a:pt x="8074" y="7044"/>
                    </a:cubicBezTo>
                    <a:cubicBezTo>
                      <a:pt x="7955" y="6949"/>
                      <a:pt x="7812" y="6806"/>
                      <a:pt x="7693" y="6687"/>
                    </a:cubicBezTo>
                    <a:cubicBezTo>
                      <a:pt x="7288" y="6211"/>
                      <a:pt x="7002" y="5639"/>
                      <a:pt x="6859" y="5044"/>
                    </a:cubicBezTo>
                    <a:lnTo>
                      <a:pt x="6788" y="4758"/>
                    </a:lnTo>
                    <a:cubicBezTo>
                      <a:pt x="6777" y="4627"/>
                      <a:pt x="6676" y="4566"/>
                      <a:pt x="6572" y="4566"/>
                    </a:cubicBezTo>
                    <a:cubicBezTo>
                      <a:pt x="6449" y="4566"/>
                      <a:pt x="6323" y="4651"/>
                      <a:pt x="6336" y="4806"/>
                    </a:cubicBezTo>
                    <a:lnTo>
                      <a:pt x="6336" y="7163"/>
                    </a:lnTo>
                    <a:lnTo>
                      <a:pt x="4859" y="7830"/>
                    </a:lnTo>
                    <a:lnTo>
                      <a:pt x="3359" y="7163"/>
                    </a:lnTo>
                    <a:lnTo>
                      <a:pt x="3359" y="4806"/>
                    </a:lnTo>
                    <a:cubicBezTo>
                      <a:pt x="3359" y="4653"/>
                      <a:pt x="3251" y="4575"/>
                      <a:pt x="3139" y="4575"/>
                    </a:cubicBezTo>
                    <a:cubicBezTo>
                      <a:pt x="3041" y="4575"/>
                      <a:pt x="2940" y="4635"/>
                      <a:pt x="2906" y="4758"/>
                    </a:cubicBezTo>
                    <a:lnTo>
                      <a:pt x="2859" y="5044"/>
                    </a:lnTo>
                    <a:cubicBezTo>
                      <a:pt x="2716" y="5639"/>
                      <a:pt x="2430" y="6211"/>
                      <a:pt x="2001" y="6687"/>
                    </a:cubicBezTo>
                    <a:cubicBezTo>
                      <a:pt x="1716" y="6996"/>
                      <a:pt x="1382" y="7258"/>
                      <a:pt x="1025" y="7449"/>
                    </a:cubicBezTo>
                    <a:cubicBezTo>
                      <a:pt x="969" y="7477"/>
                      <a:pt x="913" y="7488"/>
                      <a:pt x="858" y="7488"/>
                    </a:cubicBezTo>
                    <a:cubicBezTo>
                      <a:pt x="818" y="7488"/>
                      <a:pt x="779" y="7483"/>
                      <a:pt x="739" y="7473"/>
                    </a:cubicBezTo>
                    <a:cubicBezTo>
                      <a:pt x="668" y="7449"/>
                      <a:pt x="596" y="7377"/>
                      <a:pt x="549" y="7282"/>
                    </a:cubicBezTo>
                    <a:cubicBezTo>
                      <a:pt x="501" y="7116"/>
                      <a:pt x="572" y="6949"/>
                      <a:pt x="715" y="6877"/>
                    </a:cubicBezTo>
                    <a:cubicBezTo>
                      <a:pt x="1144" y="6663"/>
                      <a:pt x="1501" y="6330"/>
                      <a:pt x="1763" y="5925"/>
                    </a:cubicBezTo>
                    <a:cubicBezTo>
                      <a:pt x="1867" y="5752"/>
                      <a:pt x="1720" y="5579"/>
                      <a:pt x="1559" y="5579"/>
                    </a:cubicBezTo>
                    <a:cubicBezTo>
                      <a:pt x="1498" y="5579"/>
                      <a:pt x="1434" y="5604"/>
                      <a:pt x="1382" y="5663"/>
                    </a:cubicBezTo>
                    <a:cubicBezTo>
                      <a:pt x="1168" y="5996"/>
                      <a:pt x="858" y="6282"/>
                      <a:pt x="501" y="6473"/>
                    </a:cubicBezTo>
                    <a:cubicBezTo>
                      <a:pt x="168" y="6663"/>
                      <a:pt x="1" y="7068"/>
                      <a:pt x="120" y="7425"/>
                    </a:cubicBezTo>
                    <a:cubicBezTo>
                      <a:pt x="191" y="7639"/>
                      <a:pt x="358" y="7830"/>
                      <a:pt x="572" y="7901"/>
                    </a:cubicBezTo>
                    <a:cubicBezTo>
                      <a:pt x="668" y="7949"/>
                      <a:pt x="763" y="7949"/>
                      <a:pt x="882" y="7949"/>
                    </a:cubicBezTo>
                    <a:cubicBezTo>
                      <a:pt x="1001" y="7949"/>
                      <a:pt x="1144" y="7925"/>
                      <a:pt x="1239" y="7878"/>
                    </a:cubicBezTo>
                    <a:cubicBezTo>
                      <a:pt x="1239" y="8330"/>
                      <a:pt x="1549" y="8735"/>
                      <a:pt x="2001" y="8902"/>
                    </a:cubicBezTo>
                    <a:lnTo>
                      <a:pt x="2549" y="9068"/>
                    </a:lnTo>
                    <a:cubicBezTo>
                      <a:pt x="2239" y="9640"/>
                      <a:pt x="2644" y="10330"/>
                      <a:pt x="3287" y="10330"/>
                    </a:cubicBezTo>
                    <a:cubicBezTo>
                      <a:pt x="3383" y="10330"/>
                      <a:pt x="3478" y="10307"/>
                      <a:pt x="3573" y="10283"/>
                    </a:cubicBezTo>
                    <a:lnTo>
                      <a:pt x="4859" y="9854"/>
                    </a:lnTo>
                    <a:lnTo>
                      <a:pt x="6145" y="10283"/>
                    </a:lnTo>
                    <a:cubicBezTo>
                      <a:pt x="6233" y="10312"/>
                      <a:pt x="6323" y="10326"/>
                      <a:pt x="6411" y="10326"/>
                    </a:cubicBezTo>
                    <a:cubicBezTo>
                      <a:pt x="6823" y="10326"/>
                      <a:pt x="7205" y="10024"/>
                      <a:pt x="7264" y="9592"/>
                    </a:cubicBezTo>
                    <a:cubicBezTo>
                      <a:pt x="7288" y="9402"/>
                      <a:pt x="7241" y="9235"/>
                      <a:pt x="7169" y="9068"/>
                    </a:cubicBezTo>
                    <a:lnTo>
                      <a:pt x="7717" y="8902"/>
                    </a:lnTo>
                    <a:cubicBezTo>
                      <a:pt x="8026" y="8783"/>
                      <a:pt x="8265" y="8544"/>
                      <a:pt x="8384" y="8235"/>
                    </a:cubicBezTo>
                    <a:cubicBezTo>
                      <a:pt x="8431" y="8116"/>
                      <a:pt x="8455" y="7997"/>
                      <a:pt x="8455" y="7854"/>
                    </a:cubicBezTo>
                    <a:cubicBezTo>
                      <a:pt x="8574" y="7925"/>
                      <a:pt x="8693" y="7949"/>
                      <a:pt x="8836" y="7949"/>
                    </a:cubicBezTo>
                    <a:cubicBezTo>
                      <a:pt x="8931" y="7949"/>
                      <a:pt x="9027" y="7925"/>
                      <a:pt x="9122" y="7901"/>
                    </a:cubicBezTo>
                    <a:cubicBezTo>
                      <a:pt x="9741" y="7639"/>
                      <a:pt x="9789" y="6782"/>
                      <a:pt x="9217" y="6473"/>
                    </a:cubicBezTo>
                    <a:cubicBezTo>
                      <a:pt x="8550" y="6115"/>
                      <a:pt x="8098" y="5496"/>
                      <a:pt x="7931" y="4782"/>
                    </a:cubicBezTo>
                    <a:lnTo>
                      <a:pt x="7884" y="4520"/>
                    </a:lnTo>
                    <a:cubicBezTo>
                      <a:pt x="7669" y="3543"/>
                      <a:pt x="6883" y="2829"/>
                      <a:pt x="5907" y="2710"/>
                    </a:cubicBezTo>
                    <a:cubicBezTo>
                      <a:pt x="6145" y="2448"/>
                      <a:pt x="6288" y="2091"/>
                      <a:pt x="6288" y="1710"/>
                    </a:cubicBezTo>
                    <a:lnTo>
                      <a:pt x="6288" y="1376"/>
                    </a:lnTo>
                    <a:cubicBezTo>
                      <a:pt x="6252" y="459"/>
                      <a:pt x="5556" y="1"/>
                      <a:pt x="4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5552519" y="4177541"/>
                <a:ext cx="93777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3" extrusionOk="0">
                    <a:moveTo>
                      <a:pt x="1365" y="464"/>
                    </a:moveTo>
                    <a:cubicBezTo>
                      <a:pt x="1489" y="464"/>
                      <a:pt x="1614" y="512"/>
                      <a:pt x="1715" y="620"/>
                    </a:cubicBezTo>
                    <a:cubicBezTo>
                      <a:pt x="2024" y="929"/>
                      <a:pt x="1810" y="1477"/>
                      <a:pt x="1358" y="1477"/>
                    </a:cubicBezTo>
                    <a:cubicBezTo>
                      <a:pt x="1072" y="1477"/>
                      <a:pt x="858" y="1263"/>
                      <a:pt x="858" y="977"/>
                    </a:cubicBezTo>
                    <a:cubicBezTo>
                      <a:pt x="858" y="671"/>
                      <a:pt x="1107" y="464"/>
                      <a:pt x="1365" y="464"/>
                    </a:cubicBezTo>
                    <a:close/>
                    <a:moveTo>
                      <a:pt x="1358" y="1"/>
                    </a:moveTo>
                    <a:cubicBezTo>
                      <a:pt x="215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2"/>
                      <a:pt x="1358" y="3382"/>
                    </a:cubicBezTo>
                    <a:cubicBezTo>
                      <a:pt x="1477" y="3382"/>
                      <a:pt x="1596" y="3287"/>
                      <a:pt x="1596" y="3144"/>
                    </a:cubicBezTo>
                    <a:lnTo>
                      <a:pt x="1596" y="1930"/>
                    </a:lnTo>
                    <a:cubicBezTo>
                      <a:pt x="2715" y="1644"/>
                      <a:pt x="2501" y="1"/>
                      <a:pt x="1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5621574" y="4052551"/>
                <a:ext cx="92948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83" extrusionOk="0">
                    <a:moveTo>
                      <a:pt x="1334" y="477"/>
                    </a:moveTo>
                    <a:cubicBezTo>
                      <a:pt x="1811" y="477"/>
                      <a:pt x="2025" y="1025"/>
                      <a:pt x="1715" y="1335"/>
                    </a:cubicBezTo>
                    <a:cubicBezTo>
                      <a:pt x="1607" y="1435"/>
                      <a:pt x="1477" y="1480"/>
                      <a:pt x="1350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692"/>
                      <a:pt x="1072" y="477"/>
                      <a:pt x="1334" y="477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1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3"/>
                      <a:pt x="1334" y="3383"/>
                    </a:cubicBezTo>
                    <a:cubicBezTo>
                      <a:pt x="1477" y="3383"/>
                      <a:pt x="1572" y="3287"/>
                      <a:pt x="1572" y="3144"/>
                    </a:cubicBezTo>
                    <a:lnTo>
                      <a:pt x="1572" y="1930"/>
                    </a:lnTo>
                    <a:cubicBezTo>
                      <a:pt x="2692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5898692" y="4177368"/>
                <a:ext cx="76478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382" extrusionOk="0">
                    <a:moveTo>
                      <a:pt x="1231" y="469"/>
                    </a:moveTo>
                    <a:cubicBezTo>
                      <a:pt x="1489" y="469"/>
                      <a:pt x="1739" y="676"/>
                      <a:pt x="1739" y="982"/>
                    </a:cubicBezTo>
                    <a:cubicBezTo>
                      <a:pt x="1739" y="1268"/>
                      <a:pt x="1524" y="1482"/>
                      <a:pt x="1238" y="1482"/>
                    </a:cubicBezTo>
                    <a:cubicBezTo>
                      <a:pt x="786" y="1482"/>
                      <a:pt x="548" y="934"/>
                      <a:pt x="881" y="625"/>
                    </a:cubicBezTo>
                    <a:cubicBezTo>
                      <a:pt x="982" y="517"/>
                      <a:pt x="1107" y="469"/>
                      <a:pt x="1231" y="469"/>
                    </a:cubicBezTo>
                    <a:close/>
                    <a:moveTo>
                      <a:pt x="1234" y="0"/>
                    </a:moveTo>
                    <a:cubicBezTo>
                      <a:pt x="1030" y="0"/>
                      <a:pt x="823" y="68"/>
                      <a:pt x="643" y="220"/>
                    </a:cubicBezTo>
                    <a:cubicBezTo>
                      <a:pt x="0" y="720"/>
                      <a:pt x="214" y="1744"/>
                      <a:pt x="1024" y="1935"/>
                    </a:cubicBezTo>
                    <a:lnTo>
                      <a:pt x="1024" y="3149"/>
                    </a:lnTo>
                    <a:cubicBezTo>
                      <a:pt x="1024" y="3304"/>
                      <a:pt x="1137" y="3381"/>
                      <a:pt x="1250" y="3381"/>
                    </a:cubicBezTo>
                    <a:cubicBezTo>
                      <a:pt x="1364" y="3381"/>
                      <a:pt x="1477" y="3304"/>
                      <a:pt x="1477" y="3149"/>
                    </a:cubicBezTo>
                    <a:lnTo>
                      <a:pt x="1477" y="1935"/>
                    </a:lnTo>
                    <a:cubicBezTo>
                      <a:pt x="1905" y="1816"/>
                      <a:pt x="2215" y="1435"/>
                      <a:pt x="2215" y="982"/>
                    </a:cubicBezTo>
                    <a:cubicBezTo>
                      <a:pt x="2215" y="407"/>
                      <a:pt x="1735" y="0"/>
                      <a:pt x="1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5826322" y="4052551"/>
                <a:ext cx="92948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77" extrusionOk="0">
                    <a:moveTo>
                      <a:pt x="1298" y="476"/>
                    </a:moveTo>
                    <a:cubicBezTo>
                      <a:pt x="1310" y="476"/>
                      <a:pt x="1322" y="476"/>
                      <a:pt x="1334" y="477"/>
                    </a:cubicBezTo>
                    <a:cubicBezTo>
                      <a:pt x="1787" y="477"/>
                      <a:pt x="2025" y="1025"/>
                      <a:pt x="1691" y="1335"/>
                    </a:cubicBezTo>
                    <a:cubicBezTo>
                      <a:pt x="1591" y="1435"/>
                      <a:pt x="1466" y="1480"/>
                      <a:pt x="1342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705"/>
                      <a:pt x="1051" y="476"/>
                      <a:pt x="1298" y="476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99"/>
                      <a:pt x="1233" y="3377"/>
                      <a:pt x="1346" y="3377"/>
                    </a:cubicBezTo>
                    <a:cubicBezTo>
                      <a:pt x="1459" y="3377"/>
                      <a:pt x="1572" y="3299"/>
                      <a:pt x="1572" y="3144"/>
                    </a:cubicBezTo>
                    <a:lnTo>
                      <a:pt x="1572" y="1930"/>
                    </a:lnTo>
                    <a:cubicBezTo>
                      <a:pt x="2691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5663525" y="4264722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67" y="0"/>
                      <a:pt x="119" y="24"/>
                      <a:pt x="72" y="48"/>
                    </a:cubicBezTo>
                    <a:cubicBezTo>
                      <a:pt x="24" y="95"/>
                      <a:pt x="0" y="167"/>
                      <a:pt x="0" y="214"/>
                    </a:cubicBezTo>
                    <a:cubicBezTo>
                      <a:pt x="0" y="357"/>
                      <a:pt x="119" y="452"/>
                      <a:pt x="238" y="452"/>
                    </a:cubicBezTo>
                    <a:cubicBezTo>
                      <a:pt x="357" y="452"/>
                      <a:pt x="476" y="357"/>
                      <a:pt x="476" y="214"/>
                    </a:cubicBezTo>
                    <a:cubicBezTo>
                      <a:pt x="476" y="95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34"/>
          <p:cNvGrpSpPr/>
          <p:nvPr/>
        </p:nvGrpSpPr>
        <p:grpSpPr>
          <a:xfrm>
            <a:off x="4437100" y="4446961"/>
            <a:ext cx="602399" cy="584697"/>
            <a:chOff x="5783550" y="3873336"/>
            <a:chExt cx="602399" cy="584697"/>
          </a:xfrm>
        </p:grpSpPr>
        <p:sp>
          <p:nvSpPr>
            <p:cNvPr id="392" name="Google Shape;392;p34"/>
            <p:cNvSpPr/>
            <p:nvPr/>
          </p:nvSpPr>
          <p:spPr>
            <a:xfrm>
              <a:off x="5783550" y="3873336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34"/>
            <p:cNvGrpSpPr/>
            <p:nvPr/>
          </p:nvGrpSpPr>
          <p:grpSpPr>
            <a:xfrm>
              <a:off x="5942460" y="4027013"/>
              <a:ext cx="284583" cy="277334"/>
              <a:chOff x="4773821" y="4052551"/>
              <a:chExt cx="420234" cy="409531"/>
            </a:xfrm>
          </p:grpSpPr>
          <p:sp>
            <p:nvSpPr>
              <p:cNvPr id="394" name="Google Shape;394;p34"/>
              <p:cNvSpPr/>
              <p:nvPr/>
            </p:nvSpPr>
            <p:spPr>
              <a:xfrm>
                <a:off x="4773821" y="4052551"/>
                <a:ext cx="420234" cy="409531"/>
              </a:xfrm>
              <a:custGeom>
                <a:avLst/>
                <a:gdLst/>
                <a:ahLst/>
                <a:cxnLst/>
                <a:rect l="l" t="t" r="r" b="b"/>
                <a:pathLst>
                  <a:path w="12171" h="11861" extrusionOk="0">
                    <a:moveTo>
                      <a:pt x="9509" y="4472"/>
                    </a:moveTo>
                    <a:cubicBezTo>
                      <a:pt x="9874" y="4472"/>
                      <a:pt x="10240" y="4698"/>
                      <a:pt x="10336" y="5145"/>
                    </a:cubicBezTo>
                    <a:cubicBezTo>
                      <a:pt x="10336" y="5216"/>
                      <a:pt x="10384" y="5264"/>
                      <a:pt x="10455" y="5288"/>
                    </a:cubicBezTo>
                    <a:cubicBezTo>
                      <a:pt x="10483" y="5316"/>
                      <a:pt x="10519" y="5327"/>
                      <a:pt x="10554" y="5327"/>
                    </a:cubicBezTo>
                    <a:cubicBezTo>
                      <a:pt x="10579" y="5327"/>
                      <a:pt x="10602" y="5321"/>
                      <a:pt x="10622" y="5312"/>
                    </a:cubicBezTo>
                    <a:cubicBezTo>
                      <a:pt x="10670" y="5288"/>
                      <a:pt x="10741" y="5288"/>
                      <a:pt x="10789" y="5288"/>
                    </a:cubicBezTo>
                    <a:cubicBezTo>
                      <a:pt x="11146" y="5288"/>
                      <a:pt x="11408" y="5573"/>
                      <a:pt x="11408" y="5907"/>
                    </a:cubicBezTo>
                    <a:cubicBezTo>
                      <a:pt x="11408" y="6240"/>
                      <a:pt x="11122" y="6502"/>
                      <a:pt x="10789" y="6502"/>
                    </a:cubicBezTo>
                    <a:lnTo>
                      <a:pt x="9908" y="6502"/>
                    </a:lnTo>
                    <a:lnTo>
                      <a:pt x="10003" y="6264"/>
                    </a:lnTo>
                    <a:cubicBezTo>
                      <a:pt x="10081" y="6078"/>
                      <a:pt x="9926" y="5932"/>
                      <a:pt x="9775" y="5932"/>
                    </a:cubicBezTo>
                    <a:cubicBezTo>
                      <a:pt x="9695" y="5932"/>
                      <a:pt x="9616" y="5974"/>
                      <a:pt x="9574" y="6074"/>
                    </a:cubicBezTo>
                    <a:lnTo>
                      <a:pt x="9408" y="6502"/>
                    </a:lnTo>
                    <a:lnTo>
                      <a:pt x="8431" y="6502"/>
                    </a:lnTo>
                    <a:cubicBezTo>
                      <a:pt x="7622" y="6502"/>
                      <a:pt x="7622" y="5288"/>
                      <a:pt x="8431" y="5288"/>
                    </a:cubicBezTo>
                    <a:lnTo>
                      <a:pt x="8455" y="5288"/>
                    </a:lnTo>
                    <a:cubicBezTo>
                      <a:pt x="8550" y="5288"/>
                      <a:pt x="8669" y="5216"/>
                      <a:pt x="8693" y="5121"/>
                    </a:cubicBezTo>
                    <a:cubicBezTo>
                      <a:pt x="8799" y="4686"/>
                      <a:pt x="9154" y="4472"/>
                      <a:pt x="9509" y="4472"/>
                    </a:cubicBezTo>
                    <a:close/>
                    <a:moveTo>
                      <a:pt x="5977" y="1393"/>
                    </a:moveTo>
                    <a:cubicBezTo>
                      <a:pt x="7765" y="1393"/>
                      <a:pt x="9411" y="2488"/>
                      <a:pt x="10122" y="4168"/>
                    </a:cubicBezTo>
                    <a:cubicBezTo>
                      <a:pt x="9926" y="4060"/>
                      <a:pt x="9715" y="4008"/>
                      <a:pt x="9506" y="4008"/>
                    </a:cubicBezTo>
                    <a:cubicBezTo>
                      <a:pt x="9030" y="4008"/>
                      <a:pt x="8568" y="4276"/>
                      <a:pt x="8336" y="4740"/>
                    </a:cubicBezTo>
                    <a:cubicBezTo>
                      <a:pt x="7026" y="5050"/>
                      <a:pt x="6097" y="6193"/>
                      <a:pt x="6097" y="7526"/>
                    </a:cubicBezTo>
                    <a:lnTo>
                      <a:pt x="5597" y="9146"/>
                    </a:lnTo>
                    <a:cubicBezTo>
                      <a:pt x="5550" y="9289"/>
                      <a:pt x="5669" y="9431"/>
                      <a:pt x="5812" y="9431"/>
                    </a:cubicBezTo>
                    <a:lnTo>
                      <a:pt x="6383" y="9431"/>
                    </a:lnTo>
                    <a:lnTo>
                      <a:pt x="6383" y="9836"/>
                    </a:lnTo>
                    <a:cubicBezTo>
                      <a:pt x="6383" y="10051"/>
                      <a:pt x="6431" y="10265"/>
                      <a:pt x="6550" y="10432"/>
                    </a:cubicBezTo>
                    <a:cubicBezTo>
                      <a:pt x="6346" y="10459"/>
                      <a:pt x="6142" y="10473"/>
                      <a:pt x="5939" y="10473"/>
                    </a:cubicBezTo>
                    <a:cubicBezTo>
                      <a:pt x="4746" y="10473"/>
                      <a:pt x="3595" y="10001"/>
                      <a:pt x="2740" y="9146"/>
                    </a:cubicBezTo>
                    <a:cubicBezTo>
                      <a:pt x="2192" y="8598"/>
                      <a:pt x="1787" y="7931"/>
                      <a:pt x="1573" y="7193"/>
                    </a:cubicBezTo>
                    <a:lnTo>
                      <a:pt x="3335" y="7193"/>
                    </a:lnTo>
                    <a:cubicBezTo>
                      <a:pt x="3454" y="7193"/>
                      <a:pt x="3525" y="7121"/>
                      <a:pt x="3573" y="7026"/>
                    </a:cubicBezTo>
                    <a:lnTo>
                      <a:pt x="3764" y="6312"/>
                    </a:lnTo>
                    <a:lnTo>
                      <a:pt x="4383" y="6312"/>
                    </a:lnTo>
                    <a:cubicBezTo>
                      <a:pt x="5002" y="6312"/>
                      <a:pt x="5526" y="5812"/>
                      <a:pt x="5526" y="5169"/>
                    </a:cubicBezTo>
                    <a:lnTo>
                      <a:pt x="5526" y="4764"/>
                    </a:lnTo>
                    <a:lnTo>
                      <a:pt x="6074" y="4764"/>
                    </a:lnTo>
                    <a:cubicBezTo>
                      <a:pt x="6145" y="4764"/>
                      <a:pt x="6216" y="4716"/>
                      <a:pt x="6264" y="4669"/>
                    </a:cubicBezTo>
                    <a:cubicBezTo>
                      <a:pt x="6312" y="4621"/>
                      <a:pt x="6336" y="4526"/>
                      <a:pt x="6312" y="4454"/>
                    </a:cubicBezTo>
                    <a:lnTo>
                      <a:pt x="5812" y="2859"/>
                    </a:lnTo>
                    <a:cubicBezTo>
                      <a:pt x="5812" y="2359"/>
                      <a:pt x="5669" y="1858"/>
                      <a:pt x="5407" y="1430"/>
                    </a:cubicBezTo>
                    <a:cubicBezTo>
                      <a:pt x="5598" y="1405"/>
                      <a:pt x="5788" y="1393"/>
                      <a:pt x="5977" y="1393"/>
                    </a:cubicBezTo>
                    <a:close/>
                    <a:moveTo>
                      <a:pt x="7360" y="5740"/>
                    </a:moveTo>
                    <a:cubicBezTo>
                      <a:pt x="7360" y="5788"/>
                      <a:pt x="7360" y="5859"/>
                      <a:pt x="7360" y="5907"/>
                    </a:cubicBezTo>
                    <a:cubicBezTo>
                      <a:pt x="7360" y="6502"/>
                      <a:pt x="7836" y="6979"/>
                      <a:pt x="8431" y="6979"/>
                    </a:cubicBezTo>
                    <a:lnTo>
                      <a:pt x="9193" y="6979"/>
                    </a:lnTo>
                    <a:lnTo>
                      <a:pt x="8955" y="7574"/>
                    </a:lnTo>
                    <a:cubicBezTo>
                      <a:pt x="8884" y="7717"/>
                      <a:pt x="8979" y="7883"/>
                      <a:pt x="9146" y="7883"/>
                    </a:cubicBezTo>
                    <a:lnTo>
                      <a:pt x="9812" y="7883"/>
                    </a:lnTo>
                    <a:lnTo>
                      <a:pt x="9574" y="8812"/>
                    </a:lnTo>
                    <a:cubicBezTo>
                      <a:pt x="9527" y="8931"/>
                      <a:pt x="9622" y="9074"/>
                      <a:pt x="9741" y="9098"/>
                    </a:cubicBezTo>
                    <a:lnTo>
                      <a:pt x="9789" y="9098"/>
                    </a:lnTo>
                    <a:cubicBezTo>
                      <a:pt x="9908" y="9098"/>
                      <a:pt x="9979" y="9027"/>
                      <a:pt x="10027" y="8931"/>
                    </a:cubicBezTo>
                    <a:lnTo>
                      <a:pt x="10336" y="7717"/>
                    </a:lnTo>
                    <a:cubicBezTo>
                      <a:pt x="10360" y="7645"/>
                      <a:pt x="10336" y="7574"/>
                      <a:pt x="10313" y="7502"/>
                    </a:cubicBezTo>
                    <a:cubicBezTo>
                      <a:pt x="10265" y="7455"/>
                      <a:pt x="10194" y="7431"/>
                      <a:pt x="10122" y="7431"/>
                    </a:cubicBezTo>
                    <a:lnTo>
                      <a:pt x="9503" y="7431"/>
                    </a:lnTo>
                    <a:lnTo>
                      <a:pt x="9693" y="6955"/>
                    </a:lnTo>
                    <a:lnTo>
                      <a:pt x="10813" y="6955"/>
                    </a:lnTo>
                    <a:cubicBezTo>
                      <a:pt x="10979" y="6955"/>
                      <a:pt x="11170" y="6907"/>
                      <a:pt x="11337" y="6836"/>
                    </a:cubicBezTo>
                    <a:cubicBezTo>
                      <a:pt x="11384" y="7050"/>
                      <a:pt x="11432" y="7288"/>
                      <a:pt x="11432" y="7502"/>
                    </a:cubicBezTo>
                    <a:cubicBezTo>
                      <a:pt x="11432" y="8003"/>
                      <a:pt x="11313" y="8503"/>
                      <a:pt x="11098" y="8955"/>
                    </a:cubicBezTo>
                    <a:lnTo>
                      <a:pt x="11075" y="8979"/>
                    </a:lnTo>
                    <a:cubicBezTo>
                      <a:pt x="10789" y="9527"/>
                      <a:pt x="10717" y="10170"/>
                      <a:pt x="10860" y="10765"/>
                    </a:cubicBezTo>
                    <a:lnTo>
                      <a:pt x="11003" y="11408"/>
                    </a:lnTo>
                    <a:lnTo>
                      <a:pt x="8741" y="11408"/>
                    </a:lnTo>
                    <a:lnTo>
                      <a:pt x="8527" y="10694"/>
                    </a:lnTo>
                    <a:cubicBezTo>
                      <a:pt x="8503" y="10598"/>
                      <a:pt x="8407" y="10527"/>
                      <a:pt x="8312" y="10527"/>
                    </a:cubicBezTo>
                    <a:lnTo>
                      <a:pt x="7502" y="10527"/>
                    </a:lnTo>
                    <a:cubicBezTo>
                      <a:pt x="7145" y="10527"/>
                      <a:pt x="6836" y="10217"/>
                      <a:pt x="6836" y="9860"/>
                    </a:cubicBezTo>
                    <a:lnTo>
                      <a:pt x="6836" y="9217"/>
                    </a:lnTo>
                    <a:cubicBezTo>
                      <a:pt x="6836" y="9074"/>
                      <a:pt x="6740" y="8979"/>
                      <a:pt x="6598" y="8979"/>
                    </a:cubicBezTo>
                    <a:lnTo>
                      <a:pt x="6121" y="8979"/>
                    </a:lnTo>
                    <a:lnTo>
                      <a:pt x="6526" y="7645"/>
                    </a:lnTo>
                    <a:cubicBezTo>
                      <a:pt x="6526" y="7622"/>
                      <a:pt x="6526" y="7598"/>
                      <a:pt x="6526" y="7574"/>
                    </a:cubicBezTo>
                    <a:cubicBezTo>
                      <a:pt x="6526" y="6859"/>
                      <a:pt x="6836" y="6216"/>
                      <a:pt x="7360" y="5740"/>
                    </a:cubicBezTo>
                    <a:close/>
                    <a:moveTo>
                      <a:pt x="2954" y="1"/>
                    </a:moveTo>
                    <a:cubicBezTo>
                      <a:pt x="2573" y="1"/>
                      <a:pt x="2168" y="72"/>
                      <a:pt x="1811" y="215"/>
                    </a:cubicBezTo>
                    <a:cubicBezTo>
                      <a:pt x="1692" y="263"/>
                      <a:pt x="1644" y="406"/>
                      <a:pt x="1692" y="525"/>
                    </a:cubicBezTo>
                    <a:cubicBezTo>
                      <a:pt x="1727" y="613"/>
                      <a:pt x="1802" y="662"/>
                      <a:pt x="1886" y="662"/>
                    </a:cubicBezTo>
                    <a:cubicBezTo>
                      <a:pt x="1916" y="662"/>
                      <a:pt x="1947" y="656"/>
                      <a:pt x="1978" y="644"/>
                    </a:cubicBezTo>
                    <a:cubicBezTo>
                      <a:pt x="2285" y="515"/>
                      <a:pt x="2598" y="456"/>
                      <a:pt x="2904" y="456"/>
                    </a:cubicBezTo>
                    <a:cubicBezTo>
                      <a:pt x="4186" y="456"/>
                      <a:pt x="5335" y="1503"/>
                      <a:pt x="5335" y="2906"/>
                    </a:cubicBezTo>
                    <a:cubicBezTo>
                      <a:pt x="5335" y="2906"/>
                      <a:pt x="5335" y="2930"/>
                      <a:pt x="5335" y="2954"/>
                    </a:cubicBezTo>
                    <a:lnTo>
                      <a:pt x="5764" y="4311"/>
                    </a:lnTo>
                    <a:lnTo>
                      <a:pt x="5264" y="4311"/>
                    </a:lnTo>
                    <a:cubicBezTo>
                      <a:pt x="5145" y="4311"/>
                      <a:pt x="5050" y="4407"/>
                      <a:pt x="5050" y="4526"/>
                    </a:cubicBezTo>
                    <a:lnTo>
                      <a:pt x="5050" y="5169"/>
                    </a:lnTo>
                    <a:cubicBezTo>
                      <a:pt x="5050" y="5550"/>
                      <a:pt x="4740" y="5859"/>
                      <a:pt x="4359" y="5859"/>
                    </a:cubicBezTo>
                    <a:lnTo>
                      <a:pt x="3573" y="5859"/>
                    </a:lnTo>
                    <a:cubicBezTo>
                      <a:pt x="3478" y="5859"/>
                      <a:pt x="3383" y="5907"/>
                      <a:pt x="3359" y="6026"/>
                    </a:cubicBezTo>
                    <a:lnTo>
                      <a:pt x="3168" y="6717"/>
                    </a:lnTo>
                    <a:lnTo>
                      <a:pt x="858" y="6717"/>
                    </a:lnTo>
                    <a:lnTo>
                      <a:pt x="1025" y="6097"/>
                    </a:lnTo>
                    <a:cubicBezTo>
                      <a:pt x="1168" y="5478"/>
                      <a:pt x="1073" y="4859"/>
                      <a:pt x="811" y="4311"/>
                    </a:cubicBezTo>
                    <a:cubicBezTo>
                      <a:pt x="572" y="3859"/>
                      <a:pt x="453" y="3359"/>
                      <a:pt x="477" y="2859"/>
                    </a:cubicBezTo>
                    <a:cubicBezTo>
                      <a:pt x="477" y="2549"/>
                      <a:pt x="525" y="2239"/>
                      <a:pt x="644" y="1954"/>
                    </a:cubicBezTo>
                    <a:cubicBezTo>
                      <a:pt x="692" y="1835"/>
                      <a:pt x="644" y="1716"/>
                      <a:pt x="525" y="1668"/>
                    </a:cubicBezTo>
                    <a:cubicBezTo>
                      <a:pt x="494" y="1656"/>
                      <a:pt x="462" y="1650"/>
                      <a:pt x="430" y="1650"/>
                    </a:cubicBezTo>
                    <a:cubicBezTo>
                      <a:pt x="338" y="1650"/>
                      <a:pt x="251" y="1699"/>
                      <a:pt x="215" y="1787"/>
                    </a:cubicBezTo>
                    <a:cubicBezTo>
                      <a:pt x="96" y="2120"/>
                      <a:pt x="1" y="2478"/>
                      <a:pt x="1" y="2835"/>
                    </a:cubicBezTo>
                    <a:cubicBezTo>
                      <a:pt x="1" y="3430"/>
                      <a:pt x="144" y="4002"/>
                      <a:pt x="406" y="4502"/>
                    </a:cubicBezTo>
                    <a:cubicBezTo>
                      <a:pt x="620" y="4954"/>
                      <a:pt x="692" y="5478"/>
                      <a:pt x="572" y="5978"/>
                    </a:cubicBezTo>
                    <a:lnTo>
                      <a:pt x="358" y="6907"/>
                    </a:lnTo>
                    <a:cubicBezTo>
                      <a:pt x="311" y="7050"/>
                      <a:pt x="406" y="7193"/>
                      <a:pt x="572" y="7193"/>
                    </a:cubicBezTo>
                    <a:lnTo>
                      <a:pt x="1096" y="7193"/>
                    </a:lnTo>
                    <a:cubicBezTo>
                      <a:pt x="1676" y="9427"/>
                      <a:pt x="3693" y="10943"/>
                      <a:pt x="5930" y="10943"/>
                    </a:cubicBezTo>
                    <a:cubicBezTo>
                      <a:pt x="6268" y="10943"/>
                      <a:pt x="6611" y="10908"/>
                      <a:pt x="6955" y="10836"/>
                    </a:cubicBezTo>
                    <a:cubicBezTo>
                      <a:pt x="7121" y="10932"/>
                      <a:pt x="7312" y="10979"/>
                      <a:pt x="7502" y="10979"/>
                    </a:cubicBezTo>
                    <a:lnTo>
                      <a:pt x="8145" y="10979"/>
                    </a:lnTo>
                    <a:lnTo>
                      <a:pt x="8336" y="11694"/>
                    </a:lnTo>
                    <a:cubicBezTo>
                      <a:pt x="8360" y="11789"/>
                      <a:pt x="8455" y="11860"/>
                      <a:pt x="8550" y="11860"/>
                    </a:cubicBezTo>
                    <a:lnTo>
                      <a:pt x="11313" y="11860"/>
                    </a:lnTo>
                    <a:cubicBezTo>
                      <a:pt x="11384" y="11860"/>
                      <a:pt x="11456" y="11837"/>
                      <a:pt x="11503" y="11765"/>
                    </a:cubicBezTo>
                    <a:cubicBezTo>
                      <a:pt x="11551" y="11718"/>
                      <a:pt x="11551" y="11646"/>
                      <a:pt x="11551" y="11575"/>
                    </a:cubicBezTo>
                    <a:lnTo>
                      <a:pt x="11313" y="10646"/>
                    </a:lnTo>
                    <a:cubicBezTo>
                      <a:pt x="11218" y="10170"/>
                      <a:pt x="11265" y="9646"/>
                      <a:pt x="11503" y="9193"/>
                    </a:cubicBezTo>
                    <a:cubicBezTo>
                      <a:pt x="11741" y="8669"/>
                      <a:pt x="11884" y="8098"/>
                      <a:pt x="11884" y="7526"/>
                    </a:cubicBezTo>
                    <a:lnTo>
                      <a:pt x="11861" y="7526"/>
                    </a:lnTo>
                    <a:cubicBezTo>
                      <a:pt x="11884" y="7169"/>
                      <a:pt x="11813" y="6836"/>
                      <a:pt x="11670" y="6526"/>
                    </a:cubicBezTo>
                    <a:cubicBezTo>
                      <a:pt x="12170" y="5812"/>
                      <a:pt x="11670" y="4859"/>
                      <a:pt x="10837" y="4835"/>
                    </a:cubicBezTo>
                    <a:cubicBezTo>
                      <a:pt x="10306" y="2522"/>
                      <a:pt x="8244" y="928"/>
                      <a:pt x="5948" y="928"/>
                    </a:cubicBezTo>
                    <a:cubicBezTo>
                      <a:pt x="5667" y="928"/>
                      <a:pt x="5383" y="952"/>
                      <a:pt x="5097" y="1001"/>
                    </a:cubicBezTo>
                    <a:cubicBezTo>
                      <a:pt x="5050" y="953"/>
                      <a:pt x="5026" y="906"/>
                      <a:pt x="4978" y="858"/>
                    </a:cubicBezTo>
                    <a:cubicBezTo>
                      <a:pt x="4454" y="334"/>
                      <a:pt x="3716" y="25"/>
                      <a:pt x="2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4847848" y="4126233"/>
                <a:ext cx="60043" cy="51342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487" extrusionOk="0">
                    <a:moveTo>
                      <a:pt x="738" y="463"/>
                    </a:moveTo>
                    <a:cubicBezTo>
                      <a:pt x="977" y="463"/>
                      <a:pt x="1120" y="772"/>
                      <a:pt x="929" y="939"/>
                    </a:cubicBezTo>
                    <a:cubicBezTo>
                      <a:pt x="873" y="1003"/>
                      <a:pt x="800" y="1032"/>
                      <a:pt x="728" y="1032"/>
                    </a:cubicBezTo>
                    <a:cubicBezTo>
                      <a:pt x="588" y="1032"/>
                      <a:pt x="453" y="922"/>
                      <a:pt x="453" y="748"/>
                    </a:cubicBezTo>
                    <a:cubicBezTo>
                      <a:pt x="453" y="606"/>
                      <a:pt x="572" y="463"/>
                      <a:pt x="738" y="463"/>
                    </a:cubicBezTo>
                    <a:close/>
                    <a:moveTo>
                      <a:pt x="737" y="0"/>
                    </a:moveTo>
                    <a:cubicBezTo>
                      <a:pt x="358" y="0"/>
                      <a:pt x="0" y="299"/>
                      <a:pt x="0" y="748"/>
                    </a:cubicBezTo>
                    <a:cubicBezTo>
                      <a:pt x="0" y="1153"/>
                      <a:pt x="334" y="1487"/>
                      <a:pt x="738" y="1487"/>
                    </a:cubicBezTo>
                    <a:cubicBezTo>
                      <a:pt x="1405" y="1487"/>
                      <a:pt x="1739" y="701"/>
                      <a:pt x="1262" y="225"/>
                    </a:cubicBezTo>
                    <a:cubicBezTo>
                      <a:pt x="1107" y="70"/>
                      <a:pt x="92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4808383" y="4087907"/>
                <a:ext cx="129098" cy="128304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3716" extrusionOk="0">
                    <a:moveTo>
                      <a:pt x="2072" y="477"/>
                    </a:moveTo>
                    <a:lnTo>
                      <a:pt x="2072" y="525"/>
                    </a:lnTo>
                    <a:cubicBezTo>
                      <a:pt x="2072" y="620"/>
                      <a:pt x="2143" y="715"/>
                      <a:pt x="2239" y="739"/>
                    </a:cubicBezTo>
                    <a:cubicBezTo>
                      <a:pt x="2405" y="787"/>
                      <a:pt x="2548" y="882"/>
                      <a:pt x="2667" y="1001"/>
                    </a:cubicBezTo>
                    <a:cubicBezTo>
                      <a:pt x="2712" y="1031"/>
                      <a:pt x="2774" y="1051"/>
                      <a:pt x="2838" y="1051"/>
                    </a:cubicBezTo>
                    <a:cubicBezTo>
                      <a:pt x="2877" y="1051"/>
                      <a:pt x="2917" y="1043"/>
                      <a:pt x="2953" y="1025"/>
                    </a:cubicBezTo>
                    <a:lnTo>
                      <a:pt x="2977" y="1001"/>
                    </a:lnTo>
                    <a:lnTo>
                      <a:pt x="3191" y="1335"/>
                    </a:lnTo>
                    <a:lnTo>
                      <a:pt x="3144" y="1358"/>
                    </a:lnTo>
                    <a:cubicBezTo>
                      <a:pt x="3048" y="1406"/>
                      <a:pt x="3001" y="1501"/>
                      <a:pt x="3025" y="1620"/>
                    </a:cubicBezTo>
                    <a:cubicBezTo>
                      <a:pt x="3048" y="1692"/>
                      <a:pt x="3048" y="1787"/>
                      <a:pt x="3048" y="1858"/>
                    </a:cubicBezTo>
                    <a:cubicBezTo>
                      <a:pt x="3048" y="1954"/>
                      <a:pt x="3048" y="2025"/>
                      <a:pt x="3025" y="2120"/>
                    </a:cubicBezTo>
                    <a:cubicBezTo>
                      <a:pt x="3001" y="2216"/>
                      <a:pt x="3048" y="2311"/>
                      <a:pt x="3144" y="2359"/>
                    </a:cubicBezTo>
                    <a:lnTo>
                      <a:pt x="3191" y="2382"/>
                    </a:lnTo>
                    <a:lnTo>
                      <a:pt x="2977" y="2740"/>
                    </a:lnTo>
                    <a:lnTo>
                      <a:pt x="2953" y="2716"/>
                    </a:lnTo>
                    <a:cubicBezTo>
                      <a:pt x="2913" y="2686"/>
                      <a:pt x="2869" y="2673"/>
                      <a:pt x="2826" y="2673"/>
                    </a:cubicBezTo>
                    <a:cubicBezTo>
                      <a:pt x="2766" y="2673"/>
                      <a:pt x="2709" y="2698"/>
                      <a:pt x="2667" y="2740"/>
                    </a:cubicBezTo>
                    <a:cubicBezTo>
                      <a:pt x="2548" y="2859"/>
                      <a:pt x="2405" y="2930"/>
                      <a:pt x="2239" y="3002"/>
                    </a:cubicBezTo>
                    <a:cubicBezTo>
                      <a:pt x="2143" y="3025"/>
                      <a:pt x="2072" y="3121"/>
                      <a:pt x="2072" y="3216"/>
                    </a:cubicBezTo>
                    <a:lnTo>
                      <a:pt x="2072" y="3263"/>
                    </a:lnTo>
                    <a:lnTo>
                      <a:pt x="1667" y="3263"/>
                    </a:lnTo>
                    <a:lnTo>
                      <a:pt x="1667" y="3216"/>
                    </a:lnTo>
                    <a:cubicBezTo>
                      <a:pt x="1667" y="3121"/>
                      <a:pt x="1620" y="3025"/>
                      <a:pt x="1524" y="3002"/>
                    </a:cubicBezTo>
                    <a:cubicBezTo>
                      <a:pt x="1358" y="2930"/>
                      <a:pt x="1215" y="2859"/>
                      <a:pt x="1072" y="2740"/>
                    </a:cubicBezTo>
                    <a:cubicBezTo>
                      <a:pt x="1030" y="2698"/>
                      <a:pt x="981" y="2673"/>
                      <a:pt x="928" y="2673"/>
                    </a:cubicBezTo>
                    <a:cubicBezTo>
                      <a:pt x="890" y="2673"/>
                      <a:pt x="850" y="2686"/>
                      <a:pt x="810" y="2716"/>
                    </a:cubicBezTo>
                    <a:lnTo>
                      <a:pt x="762" y="2740"/>
                    </a:lnTo>
                    <a:lnTo>
                      <a:pt x="572" y="2382"/>
                    </a:lnTo>
                    <a:lnTo>
                      <a:pt x="595" y="2359"/>
                    </a:lnTo>
                    <a:cubicBezTo>
                      <a:pt x="691" y="2311"/>
                      <a:pt x="738" y="2216"/>
                      <a:pt x="715" y="2120"/>
                    </a:cubicBezTo>
                    <a:lnTo>
                      <a:pt x="738" y="2120"/>
                    </a:lnTo>
                    <a:cubicBezTo>
                      <a:pt x="715" y="2025"/>
                      <a:pt x="715" y="1954"/>
                      <a:pt x="715" y="1858"/>
                    </a:cubicBezTo>
                    <a:cubicBezTo>
                      <a:pt x="715" y="1787"/>
                      <a:pt x="715" y="1692"/>
                      <a:pt x="738" y="1620"/>
                    </a:cubicBezTo>
                    <a:cubicBezTo>
                      <a:pt x="762" y="1501"/>
                      <a:pt x="715" y="1406"/>
                      <a:pt x="619" y="1358"/>
                    </a:cubicBezTo>
                    <a:lnTo>
                      <a:pt x="572" y="1335"/>
                    </a:lnTo>
                    <a:lnTo>
                      <a:pt x="786" y="1001"/>
                    </a:lnTo>
                    <a:lnTo>
                      <a:pt x="834" y="1025"/>
                    </a:lnTo>
                    <a:cubicBezTo>
                      <a:pt x="859" y="1042"/>
                      <a:pt x="890" y="1050"/>
                      <a:pt x="923" y="1050"/>
                    </a:cubicBezTo>
                    <a:cubicBezTo>
                      <a:pt x="983" y="1050"/>
                      <a:pt x="1049" y="1023"/>
                      <a:pt x="1096" y="977"/>
                    </a:cubicBezTo>
                    <a:cubicBezTo>
                      <a:pt x="1215" y="882"/>
                      <a:pt x="1358" y="787"/>
                      <a:pt x="1524" y="739"/>
                    </a:cubicBezTo>
                    <a:cubicBezTo>
                      <a:pt x="1620" y="692"/>
                      <a:pt x="1691" y="620"/>
                      <a:pt x="1691" y="525"/>
                    </a:cubicBezTo>
                    <a:lnTo>
                      <a:pt x="1691" y="477"/>
                    </a:lnTo>
                    <a:close/>
                    <a:moveTo>
                      <a:pt x="1453" y="1"/>
                    </a:moveTo>
                    <a:cubicBezTo>
                      <a:pt x="1334" y="1"/>
                      <a:pt x="1215" y="96"/>
                      <a:pt x="1215" y="239"/>
                    </a:cubicBezTo>
                    <a:lnTo>
                      <a:pt x="1215" y="358"/>
                    </a:lnTo>
                    <a:cubicBezTo>
                      <a:pt x="1119" y="406"/>
                      <a:pt x="1000" y="453"/>
                      <a:pt x="905" y="525"/>
                    </a:cubicBezTo>
                    <a:lnTo>
                      <a:pt x="810" y="477"/>
                    </a:lnTo>
                    <a:cubicBezTo>
                      <a:pt x="759" y="460"/>
                      <a:pt x="721" y="444"/>
                      <a:pt x="677" y="444"/>
                    </a:cubicBezTo>
                    <a:cubicBezTo>
                      <a:pt x="659" y="444"/>
                      <a:pt x="640" y="446"/>
                      <a:pt x="619" y="453"/>
                    </a:cubicBezTo>
                    <a:cubicBezTo>
                      <a:pt x="572" y="453"/>
                      <a:pt x="500" y="501"/>
                      <a:pt x="476" y="549"/>
                    </a:cubicBezTo>
                    <a:lnTo>
                      <a:pt x="48" y="1311"/>
                    </a:lnTo>
                    <a:cubicBezTo>
                      <a:pt x="0" y="1406"/>
                      <a:pt x="24" y="1549"/>
                      <a:pt x="143" y="1620"/>
                    </a:cubicBezTo>
                    <a:lnTo>
                      <a:pt x="238" y="1692"/>
                    </a:lnTo>
                    <a:cubicBezTo>
                      <a:pt x="238" y="1739"/>
                      <a:pt x="238" y="1811"/>
                      <a:pt x="238" y="1858"/>
                    </a:cubicBezTo>
                    <a:lnTo>
                      <a:pt x="238" y="2049"/>
                    </a:lnTo>
                    <a:lnTo>
                      <a:pt x="143" y="2097"/>
                    </a:lnTo>
                    <a:cubicBezTo>
                      <a:pt x="24" y="2168"/>
                      <a:pt x="0" y="2311"/>
                      <a:pt x="48" y="2430"/>
                    </a:cubicBezTo>
                    <a:lnTo>
                      <a:pt x="476" y="3168"/>
                    </a:lnTo>
                    <a:cubicBezTo>
                      <a:pt x="500" y="3216"/>
                      <a:pt x="572" y="3263"/>
                      <a:pt x="619" y="3263"/>
                    </a:cubicBezTo>
                    <a:cubicBezTo>
                      <a:pt x="649" y="3273"/>
                      <a:pt x="674" y="3279"/>
                      <a:pt x="699" y="3279"/>
                    </a:cubicBezTo>
                    <a:cubicBezTo>
                      <a:pt x="734" y="3279"/>
                      <a:pt x="768" y="3268"/>
                      <a:pt x="810" y="3240"/>
                    </a:cubicBezTo>
                    <a:lnTo>
                      <a:pt x="905" y="3192"/>
                    </a:lnTo>
                    <a:cubicBezTo>
                      <a:pt x="1000" y="3263"/>
                      <a:pt x="1119" y="3311"/>
                      <a:pt x="1215" y="3359"/>
                    </a:cubicBezTo>
                    <a:lnTo>
                      <a:pt x="1215" y="3502"/>
                    </a:lnTo>
                    <a:cubicBezTo>
                      <a:pt x="1215" y="3621"/>
                      <a:pt x="1334" y="3716"/>
                      <a:pt x="1453" y="3716"/>
                    </a:cubicBezTo>
                    <a:lnTo>
                      <a:pt x="2310" y="3716"/>
                    </a:lnTo>
                    <a:cubicBezTo>
                      <a:pt x="2429" y="3716"/>
                      <a:pt x="2548" y="3621"/>
                      <a:pt x="2548" y="3502"/>
                    </a:cubicBezTo>
                    <a:lnTo>
                      <a:pt x="2548" y="3359"/>
                    </a:lnTo>
                    <a:cubicBezTo>
                      <a:pt x="2644" y="3311"/>
                      <a:pt x="2763" y="3263"/>
                      <a:pt x="2858" y="3192"/>
                    </a:cubicBezTo>
                    <a:lnTo>
                      <a:pt x="2953" y="3240"/>
                    </a:lnTo>
                    <a:cubicBezTo>
                      <a:pt x="2995" y="3268"/>
                      <a:pt x="3029" y="3279"/>
                      <a:pt x="3064" y="3279"/>
                    </a:cubicBezTo>
                    <a:cubicBezTo>
                      <a:pt x="3089" y="3279"/>
                      <a:pt x="3114" y="3273"/>
                      <a:pt x="3144" y="3263"/>
                    </a:cubicBezTo>
                    <a:cubicBezTo>
                      <a:pt x="3191" y="3263"/>
                      <a:pt x="3239" y="3216"/>
                      <a:pt x="3287" y="3168"/>
                    </a:cubicBezTo>
                    <a:lnTo>
                      <a:pt x="3715" y="2430"/>
                    </a:lnTo>
                    <a:cubicBezTo>
                      <a:pt x="3739" y="2359"/>
                      <a:pt x="3739" y="2311"/>
                      <a:pt x="3739" y="2239"/>
                    </a:cubicBezTo>
                    <a:cubicBezTo>
                      <a:pt x="3715" y="2192"/>
                      <a:pt x="3668" y="2144"/>
                      <a:pt x="3620" y="2097"/>
                    </a:cubicBezTo>
                    <a:lnTo>
                      <a:pt x="3525" y="2049"/>
                    </a:lnTo>
                    <a:lnTo>
                      <a:pt x="3525" y="1858"/>
                    </a:lnTo>
                    <a:cubicBezTo>
                      <a:pt x="3525" y="1811"/>
                      <a:pt x="3525" y="1739"/>
                      <a:pt x="3525" y="1692"/>
                    </a:cubicBezTo>
                    <a:lnTo>
                      <a:pt x="3620" y="1620"/>
                    </a:lnTo>
                    <a:cubicBezTo>
                      <a:pt x="3668" y="1596"/>
                      <a:pt x="3715" y="1525"/>
                      <a:pt x="3739" y="1477"/>
                    </a:cubicBezTo>
                    <a:cubicBezTo>
                      <a:pt x="3739" y="1430"/>
                      <a:pt x="3739" y="1358"/>
                      <a:pt x="3715" y="1311"/>
                    </a:cubicBezTo>
                    <a:lnTo>
                      <a:pt x="3287" y="549"/>
                    </a:lnTo>
                    <a:cubicBezTo>
                      <a:pt x="3239" y="501"/>
                      <a:pt x="3191" y="453"/>
                      <a:pt x="3144" y="453"/>
                    </a:cubicBezTo>
                    <a:cubicBezTo>
                      <a:pt x="3123" y="446"/>
                      <a:pt x="3104" y="444"/>
                      <a:pt x="3086" y="444"/>
                    </a:cubicBezTo>
                    <a:cubicBezTo>
                      <a:pt x="3042" y="444"/>
                      <a:pt x="3004" y="460"/>
                      <a:pt x="2953" y="477"/>
                    </a:cubicBezTo>
                    <a:lnTo>
                      <a:pt x="2858" y="525"/>
                    </a:lnTo>
                    <a:cubicBezTo>
                      <a:pt x="2763" y="453"/>
                      <a:pt x="2644" y="406"/>
                      <a:pt x="2548" y="358"/>
                    </a:cubicBezTo>
                    <a:lnTo>
                      <a:pt x="2548" y="239"/>
                    </a:lnTo>
                    <a:cubicBezTo>
                      <a:pt x="2548" y="96"/>
                      <a:pt x="2429" y="1"/>
                      <a:pt x="2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4800959" y="4079690"/>
                <a:ext cx="16504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54" extrusionOk="0">
                    <a:moveTo>
                      <a:pt x="239" y="1"/>
                    </a:moveTo>
                    <a:cubicBezTo>
                      <a:pt x="120" y="1"/>
                      <a:pt x="1" y="96"/>
                      <a:pt x="1" y="239"/>
                    </a:cubicBezTo>
                    <a:cubicBezTo>
                      <a:pt x="1" y="358"/>
                      <a:pt x="120" y="453"/>
                      <a:pt x="239" y="453"/>
                    </a:cubicBezTo>
                    <a:cubicBezTo>
                      <a:pt x="358" y="453"/>
                      <a:pt x="477" y="358"/>
                      <a:pt x="477" y="239"/>
                    </a:cubicBezTo>
                    <a:cubicBezTo>
                      <a:pt x="477" y="167"/>
                      <a:pt x="453" y="96"/>
                      <a:pt x="406" y="72"/>
                    </a:cubicBezTo>
                    <a:cubicBezTo>
                      <a:pt x="358" y="25"/>
                      <a:pt x="310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8" name="Google Shape;398;p34"/>
          <p:cNvGrpSpPr/>
          <p:nvPr/>
        </p:nvGrpSpPr>
        <p:grpSpPr>
          <a:xfrm rot="-549993">
            <a:off x="299737" y="936736"/>
            <a:ext cx="602381" cy="584680"/>
            <a:chOff x="4270800" y="748048"/>
            <a:chExt cx="602399" cy="584697"/>
          </a:xfrm>
        </p:grpSpPr>
        <p:sp>
          <p:nvSpPr>
            <p:cNvPr id="399" name="Google Shape;399;p34"/>
            <p:cNvSpPr/>
            <p:nvPr/>
          </p:nvSpPr>
          <p:spPr>
            <a:xfrm>
              <a:off x="4270800" y="7480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34"/>
            <p:cNvGrpSpPr/>
            <p:nvPr/>
          </p:nvGrpSpPr>
          <p:grpSpPr>
            <a:xfrm>
              <a:off x="4424054" y="901732"/>
              <a:ext cx="277895" cy="277334"/>
              <a:chOff x="762865" y="3380234"/>
              <a:chExt cx="410359" cy="409531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762865" y="3439448"/>
                <a:ext cx="130790" cy="195702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5668" extrusionOk="0">
                    <a:moveTo>
                      <a:pt x="1882" y="643"/>
                    </a:moveTo>
                    <a:lnTo>
                      <a:pt x="3121" y="2477"/>
                    </a:lnTo>
                    <a:lnTo>
                      <a:pt x="2787" y="2477"/>
                    </a:lnTo>
                    <a:cubicBezTo>
                      <a:pt x="2644" y="2477"/>
                      <a:pt x="2549" y="2572"/>
                      <a:pt x="2549" y="2691"/>
                    </a:cubicBezTo>
                    <a:lnTo>
                      <a:pt x="2549" y="5192"/>
                    </a:lnTo>
                    <a:lnTo>
                      <a:pt x="1215" y="5192"/>
                    </a:lnTo>
                    <a:lnTo>
                      <a:pt x="1215" y="2691"/>
                    </a:lnTo>
                    <a:cubicBezTo>
                      <a:pt x="1215" y="2572"/>
                      <a:pt x="1120" y="2477"/>
                      <a:pt x="977" y="2477"/>
                    </a:cubicBezTo>
                    <a:lnTo>
                      <a:pt x="644" y="2477"/>
                    </a:lnTo>
                    <a:lnTo>
                      <a:pt x="1882" y="643"/>
                    </a:lnTo>
                    <a:close/>
                    <a:moveTo>
                      <a:pt x="1906" y="0"/>
                    </a:moveTo>
                    <a:cubicBezTo>
                      <a:pt x="1811" y="0"/>
                      <a:pt x="1739" y="48"/>
                      <a:pt x="1692" y="119"/>
                    </a:cubicBezTo>
                    <a:lnTo>
                      <a:pt x="25" y="2572"/>
                    </a:lnTo>
                    <a:cubicBezTo>
                      <a:pt x="1" y="2667"/>
                      <a:pt x="1" y="2739"/>
                      <a:pt x="25" y="2810"/>
                    </a:cubicBezTo>
                    <a:cubicBezTo>
                      <a:pt x="72" y="2905"/>
                      <a:pt x="144" y="2953"/>
                      <a:pt x="239" y="2953"/>
                    </a:cubicBezTo>
                    <a:lnTo>
                      <a:pt x="763" y="2953"/>
                    </a:lnTo>
                    <a:lnTo>
                      <a:pt x="763" y="5430"/>
                    </a:lnTo>
                    <a:cubicBezTo>
                      <a:pt x="763" y="5549"/>
                      <a:pt x="858" y="5668"/>
                      <a:pt x="1001" y="5668"/>
                    </a:cubicBezTo>
                    <a:lnTo>
                      <a:pt x="2787" y="5668"/>
                    </a:lnTo>
                    <a:cubicBezTo>
                      <a:pt x="2906" y="5668"/>
                      <a:pt x="3001" y="5549"/>
                      <a:pt x="3001" y="5430"/>
                    </a:cubicBezTo>
                    <a:lnTo>
                      <a:pt x="3001" y="2953"/>
                    </a:lnTo>
                    <a:lnTo>
                      <a:pt x="3549" y="2953"/>
                    </a:lnTo>
                    <a:cubicBezTo>
                      <a:pt x="3644" y="2953"/>
                      <a:pt x="3716" y="2905"/>
                      <a:pt x="3764" y="2810"/>
                    </a:cubicBezTo>
                    <a:cubicBezTo>
                      <a:pt x="3787" y="2739"/>
                      <a:pt x="3787" y="2667"/>
                      <a:pt x="3764" y="2572"/>
                    </a:cubicBezTo>
                    <a:lnTo>
                      <a:pt x="2097" y="119"/>
                    </a:lnTo>
                    <a:cubicBezTo>
                      <a:pt x="2049" y="48"/>
                      <a:pt x="1977" y="0"/>
                      <a:pt x="1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1039982" y="3380234"/>
                <a:ext cx="133242" cy="194908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645" extrusionOk="0">
                    <a:moveTo>
                      <a:pt x="1905" y="643"/>
                    </a:moveTo>
                    <a:lnTo>
                      <a:pt x="3168" y="2477"/>
                    </a:lnTo>
                    <a:lnTo>
                      <a:pt x="2810" y="2477"/>
                    </a:lnTo>
                    <a:cubicBezTo>
                      <a:pt x="2691" y="2477"/>
                      <a:pt x="2572" y="2572"/>
                      <a:pt x="2572" y="2715"/>
                    </a:cubicBezTo>
                    <a:lnTo>
                      <a:pt x="2572" y="5192"/>
                    </a:lnTo>
                    <a:lnTo>
                      <a:pt x="1239" y="5192"/>
                    </a:lnTo>
                    <a:lnTo>
                      <a:pt x="1239" y="2715"/>
                    </a:lnTo>
                    <a:cubicBezTo>
                      <a:pt x="1239" y="2572"/>
                      <a:pt x="1143" y="2477"/>
                      <a:pt x="1024" y="2477"/>
                    </a:cubicBezTo>
                    <a:lnTo>
                      <a:pt x="691" y="2477"/>
                    </a:lnTo>
                    <a:lnTo>
                      <a:pt x="1905" y="643"/>
                    </a:lnTo>
                    <a:close/>
                    <a:moveTo>
                      <a:pt x="1905" y="0"/>
                    </a:moveTo>
                    <a:cubicBezTo>
                      <a:pt x="1834" y="0"/>
                      <a:pt x="1763" y="48"/>
                      <a:pt x="1715" y="96"/>
                    </a:cubicBezTo>
                    <a:lnTo>
                      <a:pt x="48" y="2572"/>
                    </a:lnTo>
                    <a:cubicBezTo>
                      <a:pt x="0" y="2644"/>
                      <a:pt x="0" y="2739"/>
                      <a:pt x="48" y="2811"/>
                    </a:cubicBezTo>
                    <a:cubicBezTo>
                      <a:pt x="96" y="2882"/>
                      <a:pt x="167" y="2930"/>
                      <a:pt x="262" y="2930"/>
                    </a:cubicBezTo>
                    <a:lnTo>
                      <a:pt x="786" y="2930"/>
                    </a:lnTo>
                    <a:lnTo>
                      <a:pt x="786" y="5430"/>
                    </a:lnTo>
                    <a:cubicBezTo>
                      <a:pt x="786" y="5549"/>
                      <a:pt x="881" y="5645"/>
                      <a:pt x="1001" y="5645"/>
                    </a:cubicBezTo>
                    <a:lnTo>
                      <a:pt x="2787" y="5645"/>
                    </a:lnTo>
                    <a:cubicBezTo>
                      <a:pt x="2930" y="5645"/>
                      <a:pt x="3025" y="5549"/>
                      <a:pt x="3025" y="5430"/>
                    </a:cubicBezTo>
                    <a:lnTo>
                      <a:pt x="3025" y="2930"/>
                    </a:lnTo>
                    <a:lnTo>
                      <a:pt x="3573" y="2930"/>
                    </a:lnTo>
                    <a:cubicBezTo>
                      <a:pt x="3739" y="2930"/>
                      <a:pt x="3858" y="2715"/>
                      <a:pt x="3763" y="2572"/>
                    </a:cubicBezTo>
                    <a:lnTo>
                      <a:pt x="2096" y="96"/>
                    </a:lnTo>
                    <a:cubicBezTo>
                      <a:pt x="2072" y="48"/>
                      <a:pt x="2001" y="0"/>
                      <a:pt x="1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835234" y="3512612"/>
                <a:ext cx="265620" cy="277152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8027" extrusionOk="0">
                    <a:moveTo>
                      <a:pt x="5383" y="477"/>
                    </a:moveTo>
                    <a:lnTo>
                      <a:pt x="5383" y="1025"/>
                    </a:lnTo>
                    <a:cubicBezTo>
                      <a:pt x="5383" y="1477"/>
                      <a:pt x="5002" y="1858"/>
                      <a:pt x="4525" y="1858"/>
                    </a:cubicBezTo>
                    <a:lnTo>
                      <a:pt x="2644" y="1858"/>
                    </a:lnTo>
                    <a:lnTo>
                      <a:pt x="2644" y="1310"/>
                    </a:lnTo>
                    <a:cubicBezTo>
                      <a:pt x="2620" y="858"/>
                      <a:pt x="3001" y="477"/>
                      <a:pt x="3477" y="477"/>
                    </a:cubicBezTo>
                    <a:close/>
                    <a:moveTo>
                      <a:pt x="5002" y="2239"/>
                    </a:moveTo>
                    <a:lnTo>
                      <a:pt x="5002" y="2858"/>
                    </a:lnTo>
                    <a:cubicBezTo>
                      <a:pt x="5073" y="3573"/>
                      <a:pt x="4525" y="4192"/>
                      <a:pt x="3811" y="4192"/>
                    </a:cubicBezTo>
                    <a:cubicBezTo>
                      <a:pt x="3096" y="4192"/>
                      <a:pt x="2549" y="3573"/>
                      <a:pt x="2644" y="2858"/>
                    </a:cubicBezTo>
                    <a:lnTo>
                      <a:pt x="2644" y="2334"/>
                    </a:lnTo>
                    <a:lnTo>
                      <a:pt x="4525" y="2334"/>
                    </a:lnTo>
                    <a:cubicBezTo>
                      <a:pt x="4692" y="2334"/>
                      <a:pt x="4835" y="2287"/>
                      <a:pt x="5002" y="2239"/>
                    </a:cubicBezTo>
                    <a:close/>
                    <a:moveTo>
                      <a:pt x="4430" y="4502"/>
                    </a:moveTo>
                    <a:lnTo>
                      <a:pt x="3835" y="5549"/>
                    </a:lnTo>
                    <a:lnTo>
                      <a:pt x="3239" y="4502"/>
                    </a:lnTo>
                    <a:close/>
                    <a:moveTo>
                      <a:pt x="3477" y="1"/>
                    </a:moveTo>
                    <a:cubicBezTo>
                      <a:pt x="2763" y="1"/>
                      <a:pt x="2191" y="596"/>
                      <a:pt x="2191" y="1310"/>
                    </a:cubicBezTo>
                    <a:lnTo>
                      <a:pt x="2191" y="2858"/>
                    </a:lnTo>
                    <a:cubicBezTo>
                      <a:pt x="2191" y="3287"/>
                      <a:pt x="2358" y="3739"/>
                      <a:pt x="2692" y="4049"/>
                    </a:cubicBezTo>
                    <a:lnTo>
                      <a:pt x="2382" y="4049"/>
                    </a:lnTo>
                    <a:cubicBezTo>
                      <a:pt x="1072" y="4049"/>
                      <a:pt x="1" y="5097"/>
                      <a:pt x="1" y="6430"/>
                    </a:cubicBezTo>
                    <a:lnTo>
                      <a:pt x="1" y="7788"/>
                    </a:lnTo>
                    <a:cubicBezTo>
                      <a:pt x="1" y="7907"/>
                      <a:pt x="96" y="8026"/>
                      <a:pt x="239" y="8026"/>
                    </a:cubicBezTo>
                    <a:lnTo>
                      <a:pt x="2811" y="8026"/>
                    </a:lnTo>
                    <a:cubicBezTo>
                      <a:pt x="3120" y="8002"/>
                      <a:pt x="3120" y="7550"/>
                      <a:pt x="2811" y="7550"/>
                    </a:cubicBezTo>
                    <a:lnTo>
                      <a:pt x="477" y="7550"/>
                    </a:lnTo>
                    <a:lnTo>
                      <a:pt x="477" y="6430"/>
                    </a:lnTo>
                    <a:cubicBezTo>
                      <a:pt x="477" y="5359"/>
                      <a:pt x="1334" y="4502"/>
                      <a:pt x="2406" y="4502"/>
                    </a:cubicBezTo>
                    <a:lnTo>
                      <a:pt x="2715" y="4502"/>
                    </a:lnTo>
                    <a:lnTo>
                      <a:pt x="3644" y="6121"/>
                    </a:lnTo>
                    <a:cubicBezTo>
                      <a:pt x="3692" y="6192"/>
                      <a:pt x="3763" y="6240"/>
                      <a:pt x="3858" y="6240"/>
                    </a:cubicBezTo>
                    <a:cubicBezTo>
                      <a:pt x="3930" y="6240"/>
                      <a:pt x="4001" y="6192"/>
                      <a:pt x="4049" y="6121"/>
                    </a:cubicBezTo>
                    <a:lnTo>
                      <a:pt x="4978" y="4502"/>
                    </a:lnTo>
                    <a:lnTo>
                      <a:pt x="5311" y="4502"/>
                    </a:lnTo>
                    <a:cubicBezTo>
                      <a:pt x="6359" y="4502"/>
                      <a:pt x="7216" y="5359"/>
                      <a:pt x="7240" y="6430"/>
                    </a:cubicBezTo>
                    <a:lnTo>
                      <a:pt x="7240" y="7550"/>
                    </a:lnTo>
                    <a:lnTo>
                      <a:pt x="4882" y="7550"/>
                    </a:lnTo>
                    <a:cubicBezTo>
                      <a:pt x="4573" y="7550"/>
                      <a:pt x="4573" y="8026"/>
                      <a:pt x="4882" y="8026"/>
                    </a:cubicBezTo>
                    <a:lnTo>
                      <a:pt x="7454" y="8026"/>
                    </a:lnTo>
                    <a:cubicBezTo>
                      <a:pt x="7597" y="8026"/>
                      <a:pt x="7693" y="7907"/>
                      <a:pt x="7693" y="7788"/>
                    </a:cubicBezTo>
                    <a:lnTo>
                      <a:pt x="7693" y="6430"/>
                    </a:lnTo>
                    <a:cubicBezTo>
                      <a:pt x="7693" y="5111"/>
                      <a:pt x="6621" y="4049"/>
                      <a:pt x="5307" y="4049"/>
                    </a:cubicBezTo>
                    <a:cubicBezTo>
                      <a:pt x="5293" y="4049"/>
                      <a:pt x="5278" y="4049"/>
                      <a:pt x="5264" y="4049"/>
                    </a:cubicBezTo>
                    <a:lnTo>
                      <a:pt x="4978" y="4049"/>
                    </a:lnTo>
                    <a:cubicBezTo>
                      <a:pt x="5287" y="3739"/>
                      <a:pt x="5478" y="3287"/>
                      <a:pt x="5478" y="2858"/>
                    </a:cubicBezTo>
                    <a:lnTo>
                      <a:pt x="5478" y="1930"/>
                    </a:lnTo>
                    <a:cubicBezTo>
                      <a:pt x="5716" y="1691"/>
                      <a:pt x="5859" y="1358"/>
                      <a:pt x="5859" y="1001"/>
                    </a:cubicBezTo>
                    <a:lnTo>
                      <a:pt x="5859" y="239"/>
                    </a:lnTo>
                    <a:cubicBezTo>
                      <a:pt x="5859" y="96"/>
                      <a:pt x="5740" y="1"/>
                      <a:pt x="5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958566" y="3773260"/>
                <a:ext cx="16470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8" extrusionOk="0">
                    <a:moveTo>
                      <a:pt x="239" y="1"/>
                    </a:moveTo>
                    <a:cubicBezTo>
                      <a:pt x="120" y="1"/>
                      <a:pt x="1" y="120"/>
                      <a:pt x="1" y="239"/>
                    </a:cubicBezTo>
                    <a:cubicBezTo>
                      <a:pt x="1" y="358"/>
                      <a:pt x="120" y="477"/>
                      <a:pt x="239" y="477"/>
                    </a:cubicBezTo>
                    <a:cubicBezTo>
                      <a:pt x="358" y="477"/>
                      <a:pt x="477" y="358"/>
                      <a:pt x="477" y="239"/>
                    </a:cubicBezTo>
                    <a:cubicBezTo>
                      <a:pt x="477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55F36CA-0606-3F8B-0E1D-18CC1262E81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77775" y="1710917"/>
            <a:ext cx="2361300" cy="490500"/>
          </a:xfrm>
        </p:spPr>
        <p:txBody>
          <a:bodyPr/>
          <a:lstStyle/>
          <a:p>
            <a:r>
              <a:rPr lang="en-US" dirty="0"/>
              <a:t>Slide 04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 17 </a:t>
            </a:r>
          </a:p>
        </p:txBody>
      </p:sp>
      <p:grpSp>
        <p:nvGrpSpPr>
          <p:cNvPr id="4" name="Google Shape;357;p34">
            <a:extLst>
              <a:ext uri="{FF2B5EF4-FFF2-40B4-BE49-F238E27FC236}">
                <a16:creationId xmlns:a16="http://schemas.microsoft.com/office/drawing/2014/main" id="{67777E6F-5507-537E-D569-413D70789CAF}"/>
              </a:ext>
            </a:extLst>
          </p:cNvPr>
          <p:cNvGrpSpPr/>
          <p:nvPr/>
        </p:nvGrpSpPr>
        <p:grpSpPr>
          <a:xfrm rot="-894419">
            <a:off x="5366782" y="3487022"/>
            <a:ext cx="1004753" cy="1126834"/>
            <a:chOff x="6644185" y="3359109"/>
            <a:chExt cx="1622557" cy="1820062"/>
          </a:xfrm>
        </p:grpSpPr>
        <p:sp>
          <p:nvSpPr>
            <p:cNvPr id="5" name="Google Shape;358;p34">
              <a:extLst>
                <a:ext uri="{FF2B5EF4-FFF2-40B4-BE49-F238E27FC236}">
                  <a16:creationId xmlns:a16="http://schemas.microsoft.com/office/drawing/2014/main" id="{179B1D6A-FF8E-614C-163A-E9DF4D36111F}"/>
                </a:ext>
              </a:extLst>
            </p:cNvPr>
            <p:cNvSpPr/>
            <p:nvPr/>
          </p:nvSpPr>
          <p:spPr>
            <a:xfrm rot="657767">
              <a:off x="6783449" y="3472364"/>
              <a:ext cx="1344016" cy="1593551"/>
            </a:xfrm>
            <a:custGeom>
              <a:avLst/>
              <a:gdLst/>
              <a:ahLst/>
              <a:cxnLst/>
              <a:rect l="l" t="t" r="r" b="b"/>
              <a:pathLst>
                <a:path w="23294" h="23312" extrusionOk="0">
                  <a:moveTo>
                    <a:pt x="1" y="1"/>
                  </a:moveTo>
                  <a:lnTo>
                    <a:pt x="1" y="23312"/>
                  </a:lnTo>
                  <a:lnTo>
                    <a:pt x="23294" y="23312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  <a:effectLst>
              <a:outerShdw blurRad="157163" dist="76200" dir="51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9;p34">
              <a:extLst>
                <a:ext uri="{FF2B5EF4-FFF2-40B4-BE49-F238E27FC236}">
                  <a16:creationId xmlns:a16="http://schemas.microsoft.com/office/drawing/2014/main" id="{2A1E5803-4C5D-8EA6-C536-7EA4ED21261D}"/>
                </a:ext>
              </a:extLst>
            </p:cNvPr>
            <p:cNvSpPr/>
            <p:nvPr/>
          </p:nvSpPr>
          <p:spPr>
            <a:xfrm rot="657767">
              <a:off x="6906944" y="3484230"/>
              <a:ext cx="1344016" cy="294927"/>
            </a:xfrm>
            <a:custGeom>
              <a:avLst/>
              <a:gdLst/>
              <a:ahLst/>
              <a:cxnLst/>
              <a:rect l="l" t="t" r="r" b="b"/>
              <a:pathLst>
                <a:path w="23294" h="5112" extrusionOk="0">
                  <a:moveTo>
                    <a:pt x="1" y="1"/>
                  </a:moveTo>
                  <a:lnTo>
                    <a:pt x="1" y="5111"/>
                  </a:lnTo>
                  <a:lnTo>
                    <a:pt x="23294" y="5111"/>
                  </a:lnTo>
                  <a:lnTo>
                    <a:pt x="23294" y="1"/>
                  </a:lnTo>
                  <a:close/>
                </a:path>
              </a:pathLst>
            </a:custGeom>
            <a:solidFill>
              <a:schemeClr val="bg1">
                <a:lumMod val="10000"/>
                <a:alpha val="9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379;p34">
            <a:extLst>
              <a:ext uri="{FF2B5EF4-FFF2-40B4-BE49-F238E27FC236}">
                <a16:creationId xmlns:a16="http://schemas.microsoft.com/office/drawing/2014/main" id="{49E80ADD-A65E-D564-0295-511EB48331A2}"/>
              </a:ext>
            </a:extLst>
          </p:cNvPr>
          <p:cNvSpPr txBox="1">
            <a:spLocks/>
          </p:cNvSpPr>
          <p:nvPr/>
        </p:nvSpPr>
        <p:spPr>
          <a:xfrm rot="-179835">
            <a:off x="5427832" y="3709922"/>
            <a:ext cx="872093" cy="67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36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Thambi 2 ExtraBold"/>
              <a:buNone/>
              <a:defRPr sz="4800" b="0" i="0" u="none" strike="noStrike" cap="none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" name="Google Shape;380;p34">
            <a:extLst>
              <a:ext uri="{FF2B5EF4-FFF2-40B4-BE49-F238E27FC236}">
                <a16:creationId xmlns:a16="http://schemas.microsoft.com/office/drawing/2014/main" id="{4F5CB377-05E1-074D-DBAF-5AF9C6A8A92D}"/>
              </a:ext>
            </a:extLst>
          </p:cNvPr>
          <p:cNvSpPr txBox="1">
            <a:spLocks/>
          </p:cNvSpPr>
          <p:nvPr/>
        </p:nvSpPr>
        <p:spPr>
          <a:xfrm>
            <a:off x="6386212" y="3398114"/>
            <a:ext cx="20748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2300" b="0" i="0" u="none" strike="noStrike" cap="none">
                <a:solidFill>
                  <a:srgbClr val="0021BA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TEST</a:t>
            </a:r>
          </a:p>
        </p:txBody>
      </p:sp>
      <p:sp>
        <p:nvSpPr>
          <p:cNvPr id="9" name="Google Shape;381;p34">
            <a:extLst>
              <a:ext uri="{FF2B5EF4-FFF2-40B4-BE49-F238E27FC236}">
                <a16:creationId xmlns:a16="http://schemas.microsoft.com/office/drawing/2014/main" id="{87669523-0BC8-063E-48CB-6523A59CAE9A}"/>
              </a:ext>
            </a:extLst>
          </p:cNvPr>
          <p:cNvSpPr txBox="1">
            <a:spLocks/>
          </p:cNvSpPr>
          <p:nvPr/>
        </p:nvSpPr>
        <p:spPr>
          <a:xfrm>
            <a:off x="6386212" y="4009240"/>
            <a:ext cx="2361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None/>
              <a:defRPr sz="1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/>
              <a:t>Slide ** </a:t>
            </a:r>
            <a:r>
              <a:rPr lang="en-US">
                <a:sym typeface="Wingdings" panose="05000000000000000000" pitchFamily="2" charset="2"/>
              </a:rPr>
              <a:t> Slide **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6425B-C46F-71AF-BE8C-651FC7C48183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6"/>
          <p:cNvGrpSpPr/>
          <p:nvPr/>
        </p:nvGrpSpPr>
        <p:grpSpPr>
          <a:xfrm>
            <a:off x="405300" y="615150"/>
            <a:ext cx="8333400" cy="3722550"/>
            <a:chOff x="405300" y="615150"/>
            <a:chExt cx="8333400" cy="3722550"/>
          </a:xfrm>
        </p:grpSpPr>
        <p:sp>
          <p:nvSpPr>
            <p:cNvPr id="451" name="Google Shape;451;p36"/>
            <p:cNvSpPr/>
            <p:nvPr/>
          </p:nvSpPr>
          <p:spPr>
            <a:xfrm>
              <a:off x="405300" y="623700"/>
              <a:ext cx="8333400" cy="3714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405300" y="615150"/>
              <a:ext cx="8333400" cy="554700"/>
            </a:xfrm>
            <a:prstGeom prst="round2SameRect">
              <a:avLst>
                <a:gd name="adj1" fmla="val 33620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grpSp>
          <p:nvGrpSpPr>
            <p:cNvPr id="453" name="Google Shape;453;p36"/>
            <p:cNvGrpSpPr/>
            <p:nvPr/>
          </p:nvGrpSpPr>
          <p:grpSpPr>
            <a:xfrm>
              <a:off x="8241225" y="754800"/>
              <a:ext cx="275400" cy="275400"/>
              <a:chOff x="8241225" y="754800"/>
              <a:chExt cx="275400" cy="275400"/>
            </a:xfrm>
          </p:grpSpPr>
          <p:sp>
            <p:nvSpPr>
              <p:cNvPr id="454" name="Google Shape;454;p36"/>
              <p:cNvSpPr/>
              <p:nvPr/>
            </p:nvSpPr>
            <p:spPr>
              <a:xfrm>
                <a:off x="8241225" y="754800"/>
                <a:ext cx="275400" cy="275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5" name="Google Shape;455;p36"/>
              <p:cNvGrpSpPr/>
              <p:nvPr/>
            </p:nvGrpSpPr>
            <p:grpSpPr>
              <a:xfrm>
                <a:off x="8316975" y="830550"/>
                <a:ext cx="123900" cy="123900"/>
                <a:chOff x="1699200" y="-226450"/>
                <a:chExt cx="123900" cy="123900"/>
              </a:xfrm>
            </p:grpSpPr>
            <p:cxnSp>
              <p:nvCxnSpPr>
                <p:cNvPr id="456" name="Google Shape;456;p36"/>
                <p:cNvCxnSpPr/>
                <p:nvPr/>
              </p:nvCxnSpPr>
              <p:spPr>
                <a:xfrm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36"/>
                <p:cNvCxnSpPr/>
                <p:nvPr/>
              </p:nvCxnSpPr>
              <p:spPr>
                <a:xfrm flipH="1">
                  <a:off x="1699200" y="-226450"/>
                  <a:ext cx="123900" cy="1239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58" name="Google Shape;458;p36"/>
          <p:cNvSpPr/>
          <p:nvPr/>
        </p:nvSpPr>
        <p:spPr>
          <a:xfrm>
            <a:off x="2077031" y="3482826"/>
            <a:ext cx="5008500" cy="44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1308750" y="2572901"/>
            <a:ext cx="6526500" cy="639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2"/>
          </p:nvPr>
        </p:nvSpPr>
        <p:spPr>
          <a:xfrm>
            <a:off x="3355200" y="957750"/>
            <a:ext cx="2433600" cy="1580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1"/>
          </p:nvPr>
        </p:nvSpPr>
        <p:spPr>
          <a:xfrm>
            <a:off x="1308750" y="3477913"/>
            <a:ext cx="65265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Slide 04 </a:t>
            </a:r>
            <a:r>
              <a:rPr lang="en" dirty="0">
                <a:sym typeface="Wingdings" panose="05000000000000000000" pitchFamily="2" charset="2"/>
              </a:rPr>
              <a:t> Slide 11</a:t>
            </a:r>
            <a:endParaRPr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1219967" y="697156"/>
            <a:ext cx="1581221" cy="1580025"/>
            <a:chOff x="358800" y="3295625"/>
            <a:chExt cx="1704269" cy="1702980"/>
          </a:xfrm>
        </p:grpSpPr>
        <p:sp>
          <p:nvSpPr>
            <p:cNvPr id="463" name="Google Shape;463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6"/>
          <p:cNvSpPr txBox="1"/>
          <p:nvPr/>
        </p:nvSpPr>
        <p:spPr>
          <a:xfrm rot="-617483">
            <a:off x="1191318" y="1126119"/>
            <a:ext cx="1693893" cy="11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   PERSONAL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 ExtraBold"/>
                <a:cs typeface="Baloo Thambi 2 ExtraBold"/>
                <a:sym typeface="Baloo Thambi 2 ExtraBold"/>
              </a:rPr>
              <a:t>CANVAS      </a:t>
            </a:r>
            <a:endParaRPr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66" name="Google Shape;466;p36"/>
          <p:cNvGrpSpPr/>
          <p:nvPr/>
        </p:nvGrpSpPr>
        <p:grpSpPr>
          <a:xfrm>
            <a:off x="1067563" y="649094"/>
            <a:ext cx="602399" cy="584697"/>
            <a:chOff x="1013413" y="754344"/>
            <a:chExt cx="602399" cy="584697"/>
          </a:xfrm>
        </p:grpSpPr>
        <p:sp>
          <p:nvSpPr>
            <p:cNvPr id="467" name="Google Shape;467;p36"/>
            <p:cNvSpPr/>
            <p:nvPr/>
          </p:nvSpPr>
          <p:spPr>
            <a:xfrm>
              <a:off x="1013413" y="754344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36"/>
            <p:cNvGrpSpPr/>
            <p:nvPr/>
          </p:nvGrpSpPr>
          <p:grpSpPr>
            <a:xfrm>
              <a:off x="1181713" y="913259"/>
              <a:ext cx="265811" cy="266882"/>
              <a:chOff x="7197858" y="3376954"/>
              <a:chExt cx="411153" cy="412811"/>
            </a:xfrm>
          </p:grpSpPr>
          <p:sp>
            <p:nvSpPr>
              <p:cNvPr id="469" name="Google Shape;469;p36"/>
              <p:cNvSpPr/>
              <p:nvPr/>
            </p:nvSpPr>
            <p:spPr>
              <a:xfrm>
                <a:off x="7197858" y="3376954"/>
                <a:ext cx="245042" cy="338784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12" extrusionOk="0">
                    <a:moveTo>
                      <a:pt x="3548" y="0"/>
                    </a:moveTo>
                    <a:cubicBezTo>
                      <a:pt x="1572" y="0"/>
                      <a:pt x="0" y="1620"/>
                      <a:pt x="48" y="3572"/>
                    </a:cubicBezTo>
                    <a:lnTo>
                      <a:pt x="48" y="8026"/>
                    </a:lnTo>
                    <a:cubicBezTo>
                      <a:pt x="71" y="8998"/>
                      <a:pt x="875" y="9805"/>
                      <a:pt x="1869" y="9812"/>
                    </a:cubicBezTo>
                    <a:lnTo>
                      <a:pt x="1869" y="9812"/>
                    </a:lnTo>
                    <a:cubicBezTo>
                      <a:pt x="2603" y="9807"/>
                      <a:pt x="3264" y="9356"/>
                      <a:pt x="3548" y="8669"/>
                    </a:cubicBezTo>
                    <a:lnTo>
                      <a:pt x="3620" y="8454"/>
                    </a:lnTo>
                    <a:cubicBezTo>
                      <a:pt x="3739" y="8192"/>
                      <a:pt x="3882" y="7954"/>
                      <a:pt x="4048" y="7740"/>
                    </a:cubicBezTo>
                    <a:cubicBezTo>
                      <a:pt x="4212" y="7613"/>
                      <a:pt x="4001" y="7375"/>
                      <a:pt x="3839" y="7375"/>
                    </a:cubicBezTo>
                    <a:cubicBezTo>
                      <a:pt x="3789" y="7375"/>
                      <a:pt x="3743" y="7398"/>
                      <a:pt x="3715" y="7454"/>
                    </a:cubicBezTo>
                    <a:cubicBezTo>
                      <a:pt x="3501" y="7692"/>
                      <a:pt x="3310" y="7978"/>
                      <a:pt x="3191" y="8288"/>
                    </a:cubicBezTo>
                    <a:lnTo>
                      <a:pt x="3096" y="8502"/>
                    </a:lnTo>
                    <a:cubicBezTo>
                      <a:pt x="2862" y="9091"/>
                      <a:pt x="2361" y="9359"/>
                      <a:pt x="1860" y="9359"/>
                    </a:cubicBezTo>
                    <a:cubicBezTo>
                      <a:pt x="1186" y="9359"/>
                      <a:pt x="514" y="8873"/>
                      <a:pt x="500" y="8026"/>
                    </a:cubicBezTo>
                    <a:lnTo>
                      <a:pt x="500" y="3572"/>
                    </a:lnTo>
                    <a:cubicBezTo>
                      <a:pt x="524" y="1905"/>
                      <a:pt x="1858" y="572"/>
                      <a:pt x="3525" y="572"/>
                    </a:cubicBezTo>
                    <a:cubicBezTo>
                      <a:pt x="5192" y="572"/>
                      <a:pt x="6549" y="1905"/>
                      <a:pt x="6549" y="3572"/>
                    </a:cubicBezTo>
                    <a:cubicBezTo>
                      <a:pt x="6549" y="4573"/>
                      <a:pt x="6144" y="5525"/>
                      <a:pt x="5406" y="6192"/>
                    </a:cubicBezTo>
                    <a:cubicBezTo>
                      <a:pt x="5311" y="6287"/>
                      <a:pt x="5311" y="6430"/>
                      <a:pt x="5406" y="6525"/>
                    </a:cubicBezTo>
                    <a:cubicBezTo>
                      <a:pt x="5457" y="6576"/>
                      <a:pt x="5522" y="6600"/>
                      <a:pt x="5585" y="6600"/>
                    </a:cubicBezTo>
                    <a:cubicBezTo>
                      <a:pt x="5641" y="6600"/>
                      <a:pt x="5695" y="6582"/>
                      <a:pt x="5739" y="6549"/>
                    </a:cubicBezTo>
                    <a:cubicBezTo>
                      <a:pt x="6549" y="5787"/>
                      <a:pt x="7025" y="4715"/>
                      <a:pt x="7025" y="3572"/>
                    </a:cubicBezTo>
                    <a:cubicBezTo>
                      <a:pt x="7097" y="1620"/>
                      <a:pt x="5501" y="0"/>
                      <a:pt x="3548" y="0"/>
                    </a:cubicBezTo>
                    <a:close/>
                    <a:moveTo>
                      <a:pt x="1869" y="9812"/>
                    </a:moveTo>
                    <a:cubicBezTo>
                      <a:pt x="1865" y="9812"/>
                      <a:pt x="1861" y="9812"/>
                      <a:pt x="1858" y="9812"/>
                    </a:cubicBezTo>
                    <a:lnTo>
                      <a:pt x="1881" y="9812"/>
                    </a:lnTo>
                    <a:cubicBezTo>
                      <a:pt x="1877" y="9812"/>
                      <a:pt x="1873" y="9812"/>
                      <a:pt x="1869" y="98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7243883" y="3423359"/>
                <a:ext cx="152163" cy="150126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348" extrusionOk="0">
                    <a:moveTo>
                      <a:pt x="2181" y="0"/>
                    </a:moveTo>
                    <a:cubicBezTo>
                      <a:pt x="1471" y="0"/>
                      <a:pt x="754" y="336"/>
                      <a:pt x="310" y="1085"/>
                    </a:cubicBezTo>
                    <a:cubicBezTo>
                      <a:pt x="1" y="1585"/>
                      <a:pt x="144" y="2252"/>
                      <a:pt x="620" y="2586"/>
                    </a:cubicBezTo>
                    <a:cubicBezTo>
                      <a:pt x="1215" y="2967"/>
                      <a:pt x="929" y="3872"/>
                      <a:pt x="239" y="3872"/>
                    </a:cubicBezTo>
                    <a:cubicBezTo>
                      <a:pt x="96" y="3872"/>
                      <a:pt x="1" y="3991"/>
                      <a:pt x="1" y="4110"/>
                    </a:cubicBezTo>
                    <a:cubicBezTo>
                      <a:pt x="1" y="4253"/>
                      <a:pt x="96" y="4348"/>
                      <a:pt x="239" y="4348"/>
                    </a:cubicBezTo>
                    <a:lnTo>
                      <a:pt x="239" y="4324"/>
                    </a:lnTo>
                    <a:cubicBezTo>
                      <a:pt x="1358" y="4276"/>
                      <a:pt x="1787" y="2848"/>
                      <a:pt x="882" y="2181"/>
                    </a:cubicBezTo>
                    <a:cubicBezTo>
                      <a:pt x="620" y="1990"/>
                      <a:pt x="525" y="1609"/>
                      <a:pt x="715" y="1323"/>
                    </a:cubicBezTo>
                    <a:cubicBezTo>
                      <a:pt x="1066" y="732"/>
                      <a:pt x="1633" y="467"/>
                      <a:pt x="2194" y="467"/>
                    </a:cubicBezTo>
                    <a:cubicBezTo>
                      <a:pt x="3080" y="467"/>
                      <a:pt x="3954" y="1126"/>
                      <a:pt x="3954" y="2205"/>
                    </a:cubicBezTo>
                    <a:cubicBezTo>
                      <a:pt x="3954" y="2347"/>
                      <a:pt x="4049" y="2443"/>
                      <a:pt x="4168" y="2443"/>
                    </a:cubicBezTo>
                    <a:cubicBezTo>
                      <a:pt x="4311" y="2443"/>
                      <a:pt x="4406" y="2347"/>
                      <a:pt x="4406" y="2205"/>
                    </a:cubicBezTo>
                    <a:cubicBezTo>
                      <a:pt x="4406" y="835"/>
                      <a:pt x="3301" y="0"/>
                      <a:pt x="2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7266085" y="3570342"/>
                <a:ext cx="83073" cy="8783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544" extrusionOk="0">
                    <a:moveTo>
                      <a:pt x="2143" y="1"/>
                    </a:moveTo>
                    <a:cubicBezTo>
                      <a:pt x="2112" y="1"/>
                      <a:pt x="2081" y="7"/>
                      <a:pt x="2049" y="19"/>
                    </a:cubicBezTo>
                    <a:cubicBezTo>
                      <a:pt x="1144" y="472"/>
                      <a:pt x="405" y="1258"/>
                      <a:pt x="48" y="2210"/>
                    </a:cubicBezTo>
                    <a:cubicBezTo>
                      <a:pt x="1" y="2329"/>
                      <a:pt x="48" y="2472"/>
                      <a:pt x="167" y="2520"/>
                    </a:cubicBezTo>
                    <a:cubicBezTo>
                      <a:pt x="191" y="2520"/>
                      <a:pt x="215" y="2520"/>
                      <a:pt x="263" y="2544"/>
                    </a:cubicBezTo>
                    <a:cubicBezTo>
                      <a:pt x="358" y="2520"/>
                      <a:pt x="429" y="2472"/>
                      <a:pt x="453" y="2377"/>
                    </a:cubicBezTo>
                    <a:cubicBezTo>
                      <a:pt x="786" y="1520"/>
                      <a:pt x="1429" y="829"/>
                      <a:pt x="2239" y="424"/>
                    </a:cubicBezTo>
                    <a:cubicBezTo>
                      <a:pt x="2358" y="353"/>
                      <a:pt x="2406" y="234"/>
                      <a:pt x="2358" y="115"/>
                    </a:cubicBezTo>
                    <a:cubicBezTo>
                      <a:pt x="2306" y="45"/>
                      <a:pt x="2228" y="1"/>
                      <a:pt x="2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7312144" y="3468210"/>
                <a:ext cx="40328" cy="40328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95" y="477"/>
                      <a:pt x="238" y="477"/>
                    </a:cubicBezTo>
                    <a:cubicBezTo>
                      <a:pt x="500" y="477"/>
                      <a:pt x="715" y="691"/>
                      <a:pt x="715" y="929"/>
                    </a:cubicBezTo>
                    <a:cubicBezTo>
                      <a:pt x="691" y="1072"/>
                      <a:pt x="810" y="1168"/>
                      <a:pt x="929" y="1168"/>
                    </a:cubicBezTo>
                    <a:cubicBezTo>
                      <a:pt x="1072" y="1168"/>
                      <a:pt x="1167" y="1072"/>
                      <a:pt x="1167" y="929"/>
                    </a:cubicBezTo>
                    <a:cubicBezTo>
                      <a:pt x="1167" y="429"/>
                      <a:pt x="738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7553043" y="3621961"/>
                <a:ext cx="55969" cy="7734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240" extrusionOk="0">
                    <a:moveTo>
                      <a:pt x="763" y="572"/>
                    </a:moveTo>
                    <a:lnTo>
                      <a:pt x="1096" y="930"/>
                    </a:lnTo>
                    <a:cubicBezTo>
                      <a:pt x="1073" y="1049"/>
                      <a:pt x="1073" y="1192"/>
                      <a:pt x="1096" y="1311"/>
                    </a:cubicBezTo>
                    <a:lnTo>
                      <a:pt x="763" y="1644"/>
                    </a:lnTo>
                    <a:cubicBezTo>
                      <a:pt x="549" y="1311"/>
                      <a:pt x="549" y="906"/>
                      <a:pt x="763" y="572"/>
                    </a:cubicBezTo>
                    <a:close/>
                    <a:moveTo>
                      <a:pt x="739" y="1"/>
                    </a:moveTo>
                    <a:cubicBezTo>
                      <a:pt x="680" y="1"/>
                      <a:pt x="620" y="25"/>
                      <a:pt x="572" y="72"/>
                    </a:cubicBezTo>
                    <a:cubicBezTo>
                      <a:pt x="1" y="644"/>
                      <a:pt x="1" y="1573"/>
                      <a:pt x="572" y="2168"/>
                    </a:cubicBezTo>
                    <a:cubicBezTo>
                      <a:pt x="620" y="2192"/>
                      <a:pt x="691" y="2216"/>
                      <a:pt x="739" y="2239"/>
                    </a:cubicBezTo>
                    <a:cubicBezTo>
                      <a:pt x="811" y="2239"/>
                      <a:pt x="858" y="2216"/>
                      <a:pt x="906" y="2168"/>
                    </a:cubicBezTo>
                    <a:lnTo>
                      <a:pt x="1573" y="1525"/>
                    </a:lnTo>
                    <a:cubicBezTo>
                      <a:pt x="1596" y="1477"/>
                      <a:pt x="1620" y="1406"/>
                      <a:pt x="1620" y="1358"/>
                    </a:cubicBezTo>
                    <a:cubicBezTo>
                      <a:pt x="1620" y="1287"/>
                      <a:pt x="1596" y="1239"/>
                      <a:pt x="1573" y="1192"/>
                    </a:cubicBezTo>
                    <a:cubicBezTo>
                      <a:pt x="1549" y="1168"/>
                      <a:pt x="1525" y="1144"/>
                      <a:pt x="1525" y="1120"/>
                    </a:cubicBezTo>
                    <a:cubicBezTo>
                      <a:pt x="1525" y="1096"/>
                      <a:pt x="1549" y="1073"/>
                      <a:pt x="1573" y="1049"/>
                    </a:cubicBezTo>
                    <a:cubicBezTo>
                      <a:pt x="1596" y="1025"/>
                      <a:pt x="1620" y="953"/>
                      <a:pt x="1620" y="906"/>
                    </a:cubicBezTo>
                    <a:cubicBezTo>
                      <a:pt x="1620" y="834"/>
                      <a:pt x="1596" y="763"/>
                      <a:pt x="1573" y="739"/>
                    </a:cubicBezTo>
                    <a:lnTo>
                      <a:pt x="906" y="72"/>
                    </a:lnTo>
                    <a:cubicBezTo>
                      <a:pt x="858" y="25"/>
                      <a:pt x="799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7482330" y="3576764"/>
                <a:ext cx="81450" cy="16776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4859" extrusionOk="0">
                    <a:moveTo>
                      <a:pt x="1477" y="572"/>
                    </a:moveTo>
                    <a:lnTo>
                      <a:pt x="1811" y="881"/>
                    </a:lnTo>
                    <a:cubicBezTo>
                      <a:pt x="1072" y="1786"/>
                      <a:pt x="1072" y="3072"/>
                      <a:pt x="1811" y="3953"/>
                    </a:cubicBezTo>
                    <a:lnTo>
                      <a:pt x="1477" y="4287"/>
                    </a:lnTo>
                    <a:cubicBezTo>
                      <a:pt x="572" y="3215"/>
                      <a:pt x="572" y="1643"/>
                      <a:pt x="1477" y="572"/>
                    </a:cubicBezTo>
                    <a:close/>
                    <a:moveTo>
                      <a:pt x="1477" y="0"/>
                    </a:moveTo>
                    <a:cubicBezTo>
                      <a:pt x="1418" y="0"/>
                      <a:pt x="1358" y="24"/>
                      <a:pt x="1311" y="72"/>
                    </a:cubicBezTo>
                    <a:cubicBezTo>
                      <a:pt x="1" y="1381"/>
                      <a:pt x="1" y="3477"/>
                      <a:pt x="1311" y="4787"/>
                    </a:cubicBezTo>
                    <a:cubicBezTo>
                      <a:pt x="1358" y="4834"/>
                      <a:pt x="1406" y="4858"/>
                      <a:pt x="1477" y="4858"/>
                    </a:cubicBezTo>
                    <a:cubicBezTo>
                      <a:pt x="1549" y="4858"/>
                      <a:pt x="1596" y="4834"/>
                      <a:pt x="1644" y="4787"/>
                    </a:cubicBezTo>
                    <a:lnTo>
                      <a:pt x="2287" y="4144"/>
                    </a:lnTo>
                    <a:cubicBezTo>
                      <a:pt x="2335" y="4096"/>
                      <a:pt x="2358" y="4025"/>
                      <a:pt x="2358" y="3977"/>
                    </a:cubicBezTo>
                    <a:cubicBezTo>
                      <a:pt x="2358" y="3906"/>
                      <a:pt x="2335" y="3858"/>
                      <a:pt x="2287" y="3810"/>
                    </a:cubicBezTo>
                    <a:cubicBezTo>
                      <a:pt x="1549" y="3048"/>
                      <a:pt x="1549" y="1810"/>
                      <a:pt x="2287" y="1048"/>
                    </a:cubicBezTo>
                    <a:cubicBezTo>
                      <a:pt x="2335" y="1000"/>
                      <a:pt x="2358" y="953"/>
                      <a:pt x="2358" y="881"/>
                    </a:cubicBezTo>
                    <a:cubicBezTo>
                      <a:pt x="2358" y="834"/>
                      <a:pt x="2335" y="762"/>
                      <a:pt x="2287" y="715"/>
                    </a:cubicBezTo>
                    <a:lnTo>
                      <a:pt x="1644" y="72"/>
                    </a:lnTo>
                    <a:cubicBezTo>
                      <a:pt x="1596" y="24"/>
                      <a:pt x="1537" y="0"/>
                      <a:pt x="14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7412447" y="3531533"/>
                <a:ext cx="106932" cy="25823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7479" extrusionOk="0">
                    <a:moveTo>
                      <a:pt x="2192" y="572"/>
                    </a:moveTo>
                    <a:lnTo>
                      <a:pt x="2525" y="881"/>
                    </a:lnTo>
                    <a:cubicBezTo>
                      <a:pt x="1072" y="2501"/>
                      <a:pt x="1072" y="4954"/>
                      <a:pt x="2525" y="6597"/>
                    </a:cubicBezTo>
                    <a:lnTo>
                      <a:pt x="2192" y="6907"/>
                    </a:lnTo>
                    <a:cubicBezTo>
                      <a:pt x="548" y="5120"/>
                      <a:pt x="548" y="2358"/>
                      <a:pt x="2192" y="572"/>
                    </a:cubicBezTo>
                    <a:close/>
                    <a:moveTo>
                      <a:pt x="2192" y="0"/>
                    </a:moveTo>
                    <a:cubicBezTo>
                      <a:pt x="2132" y="0"/>
                      <a:pt x="2072" y="24"/>
                      <a:pt x="2025" y="72"/>
                    </a:cubicBezTo>
                    <a:cubicBezTo>
                      <a:pt x="1" y="2096"/>
                      <a:pt x="1" y="5382"/>
                      <a:pt x="2025" y="7407"/>
                    </a:cubicBezTo>
                    <a:cubicBezTo>
                      <a:pt x="2072" y="7454"/>
                      <a:pt x="2120" y="7478"/>
                      <a:pt x="2192" y="7478"/>
                    </a:cubicBezTo>
                    <a:cubicBezTo>
                      <a:pt x="2263" y="7478"/>
                      <a:pt x="2311" y="7454"/>
                      <a:pt x="2358" y="7407"/>
                    </a:cubicBezTo>
                    <a:lnTo>
                      <a:pt x="3001" y="6764"/>
                    </a:lnTo>
                    <a:cubicBezTo>
                      <a:pt x="3096" y="6668"/>
                      <a:pt x="3096" y="6525"/>
                      <a:pt x="3001" y="6430"/>
                    </a:cubicBezTo>
                    <a:cubicBezTo>
                      <a:pt x="1525" y="4930"/>
                      <a:pt x="1525" y="2525"/>
                      <a:pt x="3001" y="1048"/>
                    </a:cubicBezTo>
                    <a:cubicBezTo>
                      <a:pt x="3049" y="1001"/>
                      <a:pt x="3073" y="953"/>
                      <a:pt x="3073" y="881"/>
                    </a:cubicBezTo>
                    <a:cubicBezTo>
                      <a:pt x="3073" y="834"/>
                      <a:pt x="3049" y="762"/>
                      <a:pt x="3001" y="715"/>
                    </a:cubicBezTo>
                    <a:lnTo>
                      <a:pt x="2358" y="72"/>
                    </a:lnTo>
                    <a:cubicBezTo>
                      <a:pt x="2311" y="24"/>
                      <a:pt x="225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7352438" y="3608806"/>
                <a:ext cx="16470" cy="1650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8" extrusionOk="0">
                    <a:moveTo>
                      <a:pt x="238" y="1"/>
                    </a:moveTo>
                    <a:cubicBezTo>
                      <a:pt x="119" y="1"/>
                      <a:pt x="0" y="120"/>
                      <a:pt x="0" y="239"/>
                    </a:cubicBezTo>
                    <a:cubicBezTo>
                      <a:pt x="0" y="358"/>
                      <a:pt x="119" y="477"/>
                      <a:pt x="238" y="477"/>
                    </a:cubicBezTo>
                    <a:cubicBezTo>
                      <a:pt x="357" y="477"/>
                      <a:pt x="476" y="358"/>
                      <a:pt x="476" y="239"/>
                    </a:cubicBezTo>
                    <a:cubicBezTo>
                      <a:pt x="476" y="120"/>
                      <a:pt x="357" y="1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36"/>
          <p:cNvGrpSpPr/>
          <p:nvPr/>
        </p:nvGrpSpPr>
        <p:grpSpPr>
          <a:xfrm flipH="1">
            <a:off x="6254038" y="950918"/>
            <a:ext cx="1581221" cy="1580025"/>
            <a:chOff x="358800" y="3295625"/>
            <a:chExt cx="1704269" cy="1702980"/>
          </a:xfrm>
        </p:grpSpPr>
        <p:sp>
          <p:nvSpPr>
            <p:cNvPr id="478" name="Google Shape;478;p36"/>
            <p:cNvSpPr/>
            <p:nvPr/>
          </p:nvSpPr>
          <p:spPr>
            <a:xfrm>
              <a:off x="358800" y="3295625"/>
              <a:ext cx="1704269" cy="1702980"/>
            </a:xfrm>
            <a:custGeom>
              <a:avLst/>
              <a:gdLst/>
              <a:ahLst/>
              <a:cxnLst/>
              <a:rect l="l" t="t" r="r" b="b"/>
              <a:pathLst>
                <a:path w="25133" h="25114" extrusionOk="0">
                  <a:moveTo>
                    <a:pt x="21124" y="0"/>
                  </a:moveTo>
                  <a:lnTo>
                    <a:pt x="1" y="3990"/>
                  </a:lnTo>
                  <a:lnTo>
                    <a:pt x="4009" y="25113"/>
                  </a:lnTo>
                  <a:lnTo>
                    <a:pt x="25132" y="21124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CEE283"/>
            </a:solidFill>
            <a:ln>
              <a:noFill/>
            </a:ln>
            <a:effectLst>
              <a:outerShdw blurRad="171450" dist="66675" dir="540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58800" y="3295625"/>
              <a:ext cx="1492295" cy="584726"/>
            </a:xfrm>
            <a:custGeom>
              <a:avLst/>
              <a:gdLst/>
              <a:ahLst/>
              <a:cxnLst/>
              <a:rect l="l" t="t" r="r" b="b"/>
              <a:pathLst>
                <a:path w="22007" h="8623" extrusionOk="0">
                  <a:moveTo>
                    <a:pt x="21124" y="0"/>
                  </a:moveTo>
                  <a:lnTo>
                    <a:pt x="1" y="3990"/>
                  </a:lnTo>
                  <a:lnTo>
                    <a:pt x="883" y="8622"/>
                  </a:lnTo>
                  <a:lnTo>
                    <a:pt x="22007" y="4615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000000">
                <a:alpha val="9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6"/>
          <p:cNvSpPr txBox="1"/>
          <p:nvPr/>
        </p:nvSpPr>
        <p:spPr>
          <a:xfrm rot="617617" flipH="1">
            <a:off x="6246276" y="1616244"/>
            <a:ext cx="1562325" cy="51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"/>
                <a:cs typeface="Baloo Thambi 2 ExtraBold"/>
                <a:sym typeface="Baloo Thambi 2 ExtraBold"/>
              </a:rPr>
              <a:t>EMPATHY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oo Thambi 2 ExtraBold"/>
                <a:ea typeface="Baloo Thambi 2"/>
                <a:cs typeface="Baloo Thambi 2 ExtraBold"/>
                <a:sym typeface="Baloo Thambi 2 ExtraBold"/>
              </a:rPr>
              <a:t>MAPS</a:t>
            </a:r>
            <a:endParaRPr sz="1200" dirty="0">
              <a:solidFill>
                <a:schemeClr val="dk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grpSp>
        <p:nvGrpSpPr>
          <p:cNvPr id="481" name="Google Shape;481;p36"/>
          <p:cNvGrpSpPr/>
          <p:nvPr/>
        </p:nvGrpSpPr>
        <p:grpSpPr>
          <a:xfrm>
            <a:off x="7385263" y="902856"/>
            <a:ext cx="602399" cy="584697"/>
            <a:chOff x="8177813" y="379981"/>
            <a:chExt cx="602399" cy="584697"/>
          </a:xfrm>
        </p:grpSpPr>
        <p:sp>
          <p:nvSpPr>
            <p:cNvPr id="482" name="Google Shape;482;p36"/>
            <p:cNvSpPr/>
            <p:nvPr/>
          </p:nvSpPr>
          <p:spPr>
            <a:xfrm flipH="1">
              <a:off x="8177813" y="379981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36"/>
            <p:cNvGrpSpPr/>
            <p:nvPr/>
          </p:nvGrpSpPr>
          <p:grpSpPr>
            <a:xfrm>
              <a:off x="8317496" y="522836"/>
              <a:ext cx="323032" cy="313004"/>
              <a:chOff x="5552519" y="4052551"/>
              <a:chExt cx="422651" cy="409531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5602653" y="4105378"/>
                <a:ext cx="337990" cy="356704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10331" extrusionOk="0">
                    <a:moveTo>
                      <a:pt x="4859" y="448"/>
                    </a:moveTo>
                    <a:cubicBezTo>
                      <a:pt x="5329" y="448"/>
                      <a:pt x="5800" y="757"/>
                      <a:pt x="5835" y="1376"/>
                    </a:cubicBezTo>
                    <a:lnTo>
                      <a:pt x="5835" y="1710"/>
                    </a:lnTo>
                    <a:cubicBezTo>
                      <a:pt x="5835" y="2257"/>
                      <a:pt x="5407" y="2686"/>
                      <a:pt x="4859" y="2686"/>
                    </a:cubicBezTo>
                    <a:cubicBezTo>
                      <a:pt x="4311" y="2686"/>
                      <a:pt x="3883" y="2257"/>
                      <a:pt x="3883" y="1710"/>
                    </a:cubicBezTo>
                    <a:lnTo>
                      <a:pt x="3883" y="1376"/>
                    </a:lnTo>
                    <a:cubicBezTo>
                      <a:pt x="3918" y="757"/>
                      <a:pt x="4389" y="448"/>
                      <a:pt x="4859" y="448"/>
                    </a:cubicBezTo>
                    <a:close/>
                    <a:moveTo>
                      <a:pt x="5383" y="3162"/>
                    </a:moveTo>
                    <a:lnTo>
                      <a:pt x="4859" y="4020"/>
                    </a:lnTo>
                    <a:lnTo>
                      <a:pt x="4335" y="3162"/>
                    </a:lnTo>
                    <a:close/>
                    <a:moveTo>
                      <a:pt x="2930" y="6187"/>
                    </a:moveTo>
                    <a:lnTo>
                      <a:pt x="2930" y="6925"/>
                    </a:lnTo>
                    <a:lnTo>
                      <a:pt x="2787" y="6877"/>
                    </a:lnTo>
                    <a:cubicBezTo>
                      <a:pt x="2716" y="6830"/>
                      <a:pt x="2621" y="6806"/>
                      <a:pt x="2525" y="6782"/>
                    </a:cubicBezTo>
                    <a:cubicBezTo>
                      <a:pt x="2668" y="6592"/>
                      <a:pt x="2811" y="6401"/>
                      <a:pt x="2930" y="6187"/>
                    </a:cubicBezTo>
                    <a:close/>
                    <a:moveTo>
                      <a:pt x="6788" y="6187"/>
                    </a:moveTo>
                    <a:cubicBezTo>
                      <a:pt x="6907" y="6401"/>
                      <a:pt x="7050" y="6592"/>
                      <a:pt x="7193" y="6782"/>
                    </a:cubicBezTo>
                    <a:cubicBezTo>
                      <a:pt x="7098" y="6782"/>
                      <a:pt x="7002" y="6830"/>
                      <a:pt x="6931" y="6854"/>
                    </a:cubicBezTo>
                    <a:lnTo>
                      <a:pt x="6788" y="6925"/>
                    </a:lnTo>
                    <a:lnTo>
                      <a:pt x="6788" y="6187"/>
                    </a:lnTo>
                    <a:close/>
                    <a:moveTo>
                      <a:pt x="2346" y="7230"/>
                    </a:moveTo>
                    <a:cubicBezTo>
                      <a:pt x="2425" y="7230"/>
                      <a:pt x="2509" y="7247"/>
                      <a:pt x="2597" y="7282"/>
                    </a:cubicBezTo>
                    <a:lnTo>
                      <a:pt x="4311" y="8068"/>
                    </a:lnTo>
                    <a:lnTo>
                      <a:pt x="2954" y="8687"/>
                    </a:lnTo>
                    <a:lnTo>
                      <a:pt x="2930" y="8687"/>
                    </a:lnTo>
                    <a:lnTo>
                      <a:pt x="2144" y="8449"/>
                    </a:lnTo>
                    <a:cubicBezTo>
                      <a:pt x="1449" y="8175"/>
                      <a:pt x="1742" y="7230"/>
                      <a:pt x="2346" y="7230"/>
                    </a:cubicBezTo>
                    <a:close/>
                    <a:moveTo>
                      <a:pt x="7383" y="7235"/>
                    </a:moveTo>
                    <a:cubicBezTo>
                      <a:pt x="7598" y="7235"/>
                      <a:pt x="7788" y="7354"/>
                      <a:pt x="7907" y="7544"/>
                    </a:cubicBezTo>
                    <a:cubicBezTo>
                      <a:pt x="8003" y="7687"/>
                      <a:pt x="8026" y="7878"/>
                      <a:pt x="7955" y="8068"/>
                    </a:cubicBezTo>
                    <a:cubicBezTo>
                      <a:pt x="7907" y="8235"/>
                      <a:pt x="7764" y="8378"/>
                      <a:pt x="7574" y="8449"/>
                    </a:cubicBezTo>
                    <a:lnTo>
                      <a:pt x="3406" y="9830"/>
                    </a:lnTo>
                    <a:cubicBezTo>
                      <a:pt x="3369" y="9843"/>
                      <a:pt x="3330" y="9849"/>
                      <a:pt x="3291" y="9849"/>
                    </a:cubicBezTo>
                    <a:cubicBezTo>
                      <a:pt x="3108" y="9849"/>
                      <a:pt x="2926" y="9717"/>
                      <a:pt x="2906" y="9521"/>
                    </a:cubicBezTo>
                    <a:cubicBezTo>
                      <a:pt x="2882" y="9354"/>
                      <a:pt x="2978" y="9187"/>
                      <a:pt x="3121" y="9116"/>
                    </a:cubicBezTo>
                    <a:lnTo>
                      <a:pt x="7121" y="7282"/>
                    </a:lnTo>
                    <a:cubicBezTo>
                      <a:pt x="7193" y="7258"/>
                      <a:pt x="7288" y="7235"/>
                      <a:pt x="7383" y="7235"/>
                    </a:cubicBezTo>
                    <a:close/>
                    <a:moveTo>
                      <a:pt x="6717" y="9211"/>
                    </a:moveTo>
                    <a:cubicBezTo>
                      <a:pt x="6788" y="9306"/>
                      <a:pt x="6836" y="9402"/>
                      <a:pt x="6812" y="9521"/>
                    </a:cubicBezTo>
                    <a:cubicBezTo>
                      <a:pt x="6788" y="9640"/>
                      <a:pt x="6740" y="9735"/>
                      <a:pt x="6621" y="9783"/>
                    </a:cubicBezTo>
                    <a:cubicBezTo>
                      <a:pt x="6560" y="9829"/>
                      <a:pt x="6488" y="9855"/>
                      <a:pt x="6420" y="9855"/>
                    </a:cubicBezTo>
                    <a:cubicBezTo>
                      <a:pt x="6382" y="9855"/>
                      <a:pt x="6345" y="9847"/>
                      <a:pt x="6312" y="9830"/>
                    </a:cubicBezTo>
                    <a:lnTo>
                      <a:pt x="5597" y="9592"/>
                    </a:lnTo>
                    <a:lnTo>
                      <a:pt x="6717" y="9211"/>
                    </a:lnTo>
                    <a:close/>
                    <a:moveTo>
                      <a:pt x="4859" y="1"/>
                    </a:moveTo>
                    <a:cubicBezTo>
                      <a:pt x="4162" y="1"/>
                      <a:pt x="3466" y="459"/>
                      <a:pt x="3430" y="1376"/>
                    </a:cubicBezTo>
                    <a:lnTo>
                      <a:pt x="3430" y="1710"/>
                    </a:lnTo>
                    <a:cubicBezTo>
                      <a:pt x="3430" y="2091"/>
                      <a:pt x="3573" y="2448"/>
                      <a:pt x="3811" y="2710"/>
                    </a:cubicBezTo>
                    <a:cubicBezTo>
                      <a:pt x="3383" y="2757"/>
                      <a:pt x="2978" y="2924"/>
                      <a:pt x="2644" y="3210"/>
                    </a:cubicBezTo>
                    <a:cubicBezTo>
                      <a:pt x="2454" y="3353"/>
                      <a:pt x="2287" y="3520"/>
                      <a:pt x="2168" y="3734"/>
                    </a:cubicBezTo>
                    <a:cubicBezTo>
                      <a:pt x="2033" y="3919"/>
                      <a:pt x="2196" y="4104"/>
                      <a:pt x="2362" y="4104"/>
                    </a:cubicBezTo>
                    <a:cubicBezTo>
                      <a:pt x="2431" y="4104"/>
                      <a:pt x="2500" y="4073"/>
                      <a:pt x="2549" y="3996"/>
                    </a:cubicBezTo>
                    <a:cubicBezTo>
                      <a:pt x="2644" y="3829"/>
                      <a:pt x="2787" y="3686"/>
                      <a:pt x="2930" y="3567"/>
                    </a:cubicBezTo>
                    <a:cubicBezTo>
                      <a:pt x="3192" y="3353"/>
                      <a:pt x="3502" y="3210"/>
                      <a:pt x="3835" y="3162"/>
                    </a:cubicBezTo>
                    <a:lnTo>
                      <a:pt x="4669" y="4615"/>
                    </a:lnTo>
                    <a:cubicBezTo>
                      <a:pt x="4716" y="4686"/>
                      <a:pt x="4794" y="4722"/>
                      <a:pt x="4871" y="4722"/>
                    </a:cubicBezTo>
                    <a:cubicBezTo>
                      <a:pt x="4948" y="4722"/>
                      <a:pt x="5026" y="4686"/>
                      <a:pt x="5073" y="4615"/>
                    </a:cubicBezTo>
                    <a:lnTo>
                      <a:pt x="5907" y="3162"/>
                    </a:lnTo>
                    <a:cubicBezTo>
                      <a:pt x="6669" y="3281"/>
                      <a:pt x="7264" y="3853"/>
                      <a:pt x="7431" y="4615"/>
                    </a:cubicBezTo>
                    <a:lnTo>
                      <a:pt x="7502" y="4877"/>
                    </a:lnTo>
                    <a:cubicBezTo>
                      <a:pt x="7669" y="5734"/>
                      <a:pt x="8217" y="6449"/>
                      <a:pt x="8979" y="6877"/>
                    </a:cubicBezTo>
                    <a:cubicBezTo>
                      <a:pt x="9241" y="6996"/>
                      <a:pt x="9217" y="7377"/>
                      <a:pt x="8955" y="7473"/>
                    </a:cubicBezTo>
                    <a:cubicBezTo>
                      <a:pt x="8916" y="7483"/>
                      <a:pt x="8876" y="7488"/>
                      <a:pt x="8837" y="7488"/>
                    </a:cubicBezTo>
                    <a:cubicBezTo>
                      <a:pt x="8781" y="7488"/>
                      <a:pt x="8725" y="7477"/>
                      <a:pt x="8669" y="7449"/>
                    </a:cubicBezTo>
                    <a:cubicBezTo>
                      <a:pt x="8479" y="7330"/>
                      <a:pt x="8265" y="7211"/>
                      <a:pt x="8074" y="7044"/>
                    </a:cubicBezTo>
                    <a:cubicBezTo>
                      <a:pt x="7955" y="6949"/>
                      <a:pt x="7812" y="6806"/>
                      <a:pt x="7693" y="6687"/>
                    </a:cubicBezTo>
                    <a:cubicBezTo>
                      <a:pt x="7288" y="6211"/>
                      <a:pt x="7002" y="5639"/>
                      <a:pt x="6859" y="5044"/>
                    </a:cubicBezTo>
                    <a:lnTo>
                      <a:pt x="6788" y="4758"/>
                    </a:lnTo>
                    <a:cubicBezTo>
                      <a:pt x="6777" y="4627"/>
                      <a:pt x="6676" y="4566"/>
                      <a:pt x="6572" y="4566"/>
                    </a:cubicBezTo>
                    <a:cubicBezTo>
                      <a:pt x="6449" y="4566"/>
                      <a:pt x="6323" y="4651"/>
                      <a:pt x="6336" y="4806"/>
                    </a:cubicBezTo>
                    <a:lnTo>
                      <a:pt x="6336" y="7163"/>
                    </a:lnTo>
                    <a:lnTo>
                      <a:pt x="4859" y="7830"/>
                    </a:lnTo>
                    <a:lnTo>
                      <a:pt x="3359" y="7163"/>
                    </a:lnTo>
                    <a:lnTo>
                      <a:pt x="3359" y="4806"/>
                    </a:lnTo>
                    <a:cubicBezTo>
                      <a:pt x="3359" y="4653"/>
                      <a:pt x="3251" y="4575"/>
                      <a:pt x="3139" y="4575"/>
                    </a:cubicBezTo>
                    <a:cubicBezTo>
                      <a:pt x="3041" y="4575"/>
                      <a:pt x="2940" y="4635"/>
                      <a:pt x="2906" y="4758"/>
                    </a:cubicBezTo>
                    <a:lnTo>
                      <a:pt x="2859" y="5044"/>
                    </a:lnTo>
                    <a:cubicBezTo>
                      <a:pt x="2716" y="5639"/>
                      <a:pt x="2430" y="6211"/>
                      <a:pt x="2001" y="6687"/>
                    </a:cubicBezTo>
                    <a:cubicBezTo>
                      <a:pt x="1716" y="6996"/>
                      <a:pt x="1382" y="7258"/>
                      <a:pt x="1025" y="7449"/>
                    </a:cubicBezTo>
                    <a:cubicBezTo>
                      <a:pt x="969" y="7477"/>
                      <a:pt x="913" y="7488"/>
                      <a:pt x="858" y="7488"/>
                    </a:cubicBezTo>
                    <a:cubicBezTo>
                      <a:pt x="818" y="7488"/>
                      <a:pt x="779" y="7483"/>
                      <a:pt x="739" y="7473"/>
                    </a:cubicBezTo>
                    <a:cubicBezTo>
                      <a:pt x="668" y="7449"/>
                      <a:pt x="596" y="7377"/>
                      <a:pt x="549" y="7282"/>
                    </a:cubicBezTo>
                    <a:cubicBezTo>
                      <a:pt x="501" y="7116"/>
                      <a:pt x="572" y="6949"/>
                      <a:pt x="715" y="6877"/>
                    </a:cubicBezTo>
                    <a:cubicBezTo>
                      <a:pt x="1144" y="6663"/>
                      <a:pt x="1501" y="6330"/>
                      <a:pt x="1763" y="5925"/>
                    </a:cubicBezTo>
                    <a:cubicBezTo>
                      <a:pt x="1867" y="5752"/>
                      <a:pt x="1720" y="5579"/>
                      <a:pt x="1559" y="5579"/>
                    </a:cubicBezTo>
                    <a:cubicBezTo>
                      <a:pt x="1498" y="5579"/>
                      <a:pt x="1434" y="5604"/>
                      <a:pt x="1382" y="5663"/>
                    </a:cubicBezTo>
                    <a:cubicBezTo>
                      <a:pt x="1168" y="5996"/>
                      <a:pt x="858" y="6282"/>
                      <a:pt x="501" y="6473"/>
                    </a:cubicBezTo>
                    <a:cubicBezTo>
                      <a:pt x="168" y="6663"/>
                      <a:pt x="1" y="7068"/>
                      <a:pt x="120" y="7425"/>
                    </a:cubicBezTo>
                    <a:cubicBezTo>
                      <a:pt x="191" y="7639"/>
                      <a:pt x="358" y="7830"/>
                      <a:pt x="572" y="7901"/>
                    </a:cubicBezTo>
                    <a:cubicBezTo>
                      <a:pt x="668" y="7949"/>
                      <a:pt x="763" y="7949"/>
                      <a:pt x="882" y="7949"/>
                    </a:cubicBezTo>
                    <a:cubicBezTo>
                      <a:pt x="1001" y="7949"/>
                      <a:pt x="1144" y="7925"/>
                      <a:pt x="1239" y="7878"/>
                    </a:cubicBezTo>
                    <a:cubicBezTo>
                      <a:pt x="1239" y="8330"/>
                      <a:pt x="1549" y="8735"/>
                      <a:pt x="2001" y="8902"/>
                    </a:cubicBezTo>
                    <a:lnTo>
                      <a:pt x="2549" y="9068"/>
                    </a:lnTo>
                    <a:cubicBezTo>
                      <a:pt x="2239" y="9640"/>
                      <a:pt x="2644" y="10330"/>
                      <a:pt x="3287" y="10330"/>
                    </a:cubicBezTo>
                    <a:cubicBezTo>
                      <a:pt x="3383" y="10330"/>
                      <a:pt x="3478" y="10307"/>
                      <a:pt x="3573" y="10283"/>
                    </a:cubicBezTo>
                    <a:lnTo>
                      <a:pt x="4859" y="9854"/>
                    </a:lnTo>
                    <a:lnTo>
                      <a:pt x="6145" y="10283"/>
                    </a:lnTo>
                    <a:cubicBezTo>
                      <a:pt x="6233" y="10312"/>
                      <a:pt x="6323" y="10326"/>
                      <a:pt x="6411" y="10326"/>
                    </a:cubicBezTo>
                    <a:cubicBezTo>
                      <a:pt x="6823" y="10326"/>
                      <a:pt x="7205" y="10024"/>
                      <a:pt x="7264" y="9592"/>
                    </a:cubicBezTo>
                    <a:cubicBezTo>
                      <a:pt x="7288" y="9402"/>
                      <a:pt x="7241" y="9235"/>
                      <a:pt x="7169" y="9068"/>
                    </a:cubicBezTo>
                    <a:lnTo>
                      <a:pt x="7717" y="8902"/>
                    </a:lnTo>
                    <a:cubicBezTo>
                      <a:pt x="8026" y="8783"/>
                      <a:pt x="8265" y="8544"/>
                      <a:pt x="8384" y="8235"/>
                    </a:cubicBezTo>
                    <a:cubicBezTo>
                      <a:pt x="8431" y="8116"/>
                      <a:pt x="8455" y="7997"/>
                      <a:pt x="8455" y="7854"/>
                    </a:cubicBezTo>
                    <a:cubicBezTo>
                      <a:pt x="8574" y="7925"/>
                      <a:pt x="8693" y="7949"/>
                      <a:pt x="8836" y="7949"/>
                    </a:cubicBezTo>
                    <a:cubicBezTo>
                      <a:pt x="8931" y="7949"/>
                      <a:pt x="9027" y="7925"/>
                      <a:pt x="9122" y="7901"/>
                    </a:cubicBezTo>
                    <a:cubicBezTo>
                      <a:pt x="9741" y="7639"/>
                      <a:pt x="9789" y="6782"/>
                      <a:pt x="9217" y="6473"/>
                    </a:cubicBezTo>
                    <a:cubicBezTo>
                      <a:pt x="8550" y="6115"/>
                      <a:pt x="8098" y="5496"/>
                      <a:pt x="7931" y="4782"/>
                    </a:cubicBezTo>
                    <a:lnTo>
                      <a:pt x="7884" y="4520"/>
                    </a:lnTo>
                    <a:cubicBezTo>
                      <a:pt x="7669" y="3543"/>
                      <a:pt x="6883" y="2829"/>
                      <a:pt x="5907" y="2710"/>
                    </a:cubicBezTo>
                    <a:cubicBezTo>
                      <a:pt x="6145" y="2448"/>
                      <a:pt x="6288" y="2091"/>
                      <a:pt x="6288" y="1710"/>
                    </a:cubicBezTo>
                    <a:lnTo>
                      <a:pt x="6288" y="1376"/>
                    </a:lnTo>
                    <a:cubicBezTo>
                      <a:pt x="6252" y="459"/>
                      <a:pt x="5556" y="1"/>
                      <a:pt x="4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552519" y="4177541"/>
                <a:ext cx="93777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383" extrusionOk="0">
                    <a:moveTo>
                      <a:pt x="1365" y="464"/>
                    </a:moveTo>
                    <a:cubicBezTo>
                      <a:pt x="1489" y="464"/>
                      <a:pt x="1614" y="512"/>
                      <a:pt x="1715" y="620"/>
                    </a:cubicBezTo>
                    <a:cubicBezTo>
                      <a:pt x="2024" y="929"/>
                      <a:pt x="1810" y="1477"/>
                      <a:pt x="1358" y="1477"/>
                    </a:cubicBezTo>
                    <a:cubicBezTo>
                      <a:pt x="1072" y="1477"/>
                      <a:pt x="858" y="1263"/>
                      <a:pt x="858" y="977"/>
                    </a:cubicBezTo>
                    <a:cubicBezTo>
                      <a:pt x="858" y="671"/>
                      <a:pt x="1107" y="464"/>
                      <a:pt x="1365" y="464"/>
                    </a:cubicBezTo>
                    <a:close/>
                    <a:moveTo>
                      <a:pt x="1358" y="1"/>
                    </a:moveTo>
                    <a:cubicBezTo>
                      <a:pt x="215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2"/>
                      <a:pt x="1358" y="3382"/>
                    </a:cubicBezTo>
                    <a:cubicBezTo>
                      <a:pt x="1477" y="3382"/>
                      <a:pt x="1596" y="3287"/>
                      <a:pt x="1596" y="3144"/>
                    </a:cubicBezTo>
                    <a:lnTo>
                      <a:pt x="1596" y="1930"/>
                    </a:lnTo>
                    <a:cubicBezTo>
                      <a:pt x="2715" y="1644"/>
                      <a:pt x="2501" y="1"/>
                      <a:pt x="1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621574" y="4052551"/>
                <a:ext cx="92948" cy="11680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83" extrusionOk="0">
                    <a:moveTo>
                      <a:pt x="1334" y="477"/>
                    </a:moveTo>
                    <a:cubicBezTo>
                      <a:pt x="1811" y="477"/>
                      <a:pt x="2025" y="1025"/>
                      <a:pt x="1715" y="1335"/>
                    </a:cubicBezTo>
                    <a:cubicBezTo>
                      <a:pt x="1607" y="1435"/>
                      <a:pt x="1477" y="1480"/>
                      <a:pt x="1350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692"/>
                      <a:pt x="1072" y="477"/>
                      <a:pt x="1334" y="477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1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87"/>
                      <a:pt x="1215" y="3383"/>
                      <a:pt x="1334" y="3383"/>
                    </a:cubicBezTo>
                    <a:cubicBezTo>
                      <a:pt x="1477" y="3383"/>
                      <a:pt x="1572" y="3287"/>
                      <a:pt x="1572" y="3144"/>
                    </a:cubicBezTo>
                    <a:lnTo>
                      <a:pt x="1572" y="1930"/>
                    </a:lnTo>
                    <a:cubicBezTo>
                      <a:pt x="2692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898692" y="4177368"/>
                <a:ext cx="76478" cy="116772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382" extrusionOk="0">
                    <a:moveTo>
                      <a:pt x="1231" y="469"/>
                    </a:moveTo>
                    <a:cubicBezTo>
                      <a:pt x="1489" y="469"/>
                      <a:pt x="1739" y="676"/>
                      <a:pt x="1739" y="982"/>
                    </a:cubicBezTo>
                    <a:cubicBezTo>
                      <a:pt x="1739" y="1268"/>
                      <a:pt x="1524" y="1482"/>
                      <a:pt x="1238" y="1482"/>
                    </a:cubicBezTo>
                    <a:cubicBezTo>
                      <a:pt x="786" y="1482"/>
                      <a:pt x="548" y="934"/>
                      <a:pt x="881" y="625"/>
                    </a:cubicBezTo>
                    <a:cubicBezTo>
                      <a:pt x="982" y="517"/>
                      <a:pt x="1107" y="469"/>
                      <a:pt x="1231" y="469"/>
                    </a:cubicBezTo>
                    <a:close/>
                    <a:moveTo>
                      <a:pt x="1234" y="0"/>
                    </a:moveTo>
                    <a:cubicBezTo>
                      <a:pt x="1030" y="0"/>
                      <a:pt x="823" y="68"/>
                      <a:pt x="643" y="220"/>
                    </a:cubicBezTo>
                    <a:cubicBezTo>
                      <a:pt x="0" y="720"/>
                      <a:pt x="214" y="1744"/>
                      <a:pt x="1024" y="1935"/>
                    </a:cubicBezTo>
                    <a:lnTo>
                      <a:pt x="1024" y="3149"/>
                    </a:lnTo>
                    <a:cubicBezTo>
                      <a:pt x="1024" y="3304"/>
                      <a:pt x="1137" y="3381"/>
                      <a:pt x="1250" y="3381"/>
                    </a:cubicBezTo>
                    <a:cubicBezTo>
                      <a:pt x="1364" y="3381"/>
                      <a:pt x="1477" y="3304"/>
                      <a:pt x="1477" y="3149"/>
                    </a:cubicBezTo>
                    <a:lnTo>
                      <a:pt x="1477" y="1935"/>
                    </a:lnTo>
                    <a:cubicBezTo>
                      <a:pt x="1905" y="1816"/>
                      <a:pt x="2215" y="1435"/>
                      <a:pt x="2215" y="982"/>
                    </a:cubicBezTo>
                    <a:cubicBezTo>
                      <a:pt x="2215" y="407"/>
                      <a:pt x="1735" y="0"/>
                      <a:pt x="1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826322" y="4052551"/>
                <a:ext cx="92948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77" extrusionOk="0">
                    <a:moveTo>
                      <a:pt x="1298" y="476"/>
                    </a:moveTo>
                    <a:cubicBezTo>
                      <a:pt x="1310" y="476"/>
                      <a:pt x="1322" y="476"/>
                      <a:pt x="1334" y="477"/>
                    </a:cubicBezTo>
                    <a:cubicBezTo>
                      <a:pt x="1787" y="477"/>
                      <a:pt x="2025" y="1025"/>
                      <a:pt x="1691" y="1335"/>
                    </a:cubicBezTo>
                    <a:cubicBezTo>
                      <a:pt x="1591" y="1435"/>
                      <a:pt x="1466" y="1480"/>
                      <a:pt x="1342" y="1480"/>
                    </a:cubicBezTo>
                    <a:cubicBezTo>
                      <a:pt x="1084" y="1480"/>
                      <a:pt x="834" y="1283"/>
                      <a:pt x="834" y="977"/>
                    </a:cubicBezTo>
                    <a:cubicBezTo>
                      <a:pt x="834" y="705"/>
                      <a:pt x="1051" y="476"/>
                      <a:pt x="1298" y="476"/>
                    </a:cubicBezTo>
                    <a:close/>
                    <a:moveTo>
                      <a:pt x="1334" y="1"/>
                    </a:moveTo>
                    <a:cubicBezTo>
                      <a:pt x="191" y="1"/>
                      <a:pt x="0" y="1644"/>
                      <a:pt x="1120" y="1930"/>
                    </a:cubicBezTo>
                    <a:lnTo>
                      <a:pt x="1120" y="3144"/>
                    </a:lnTo>
                    <a:cubicBezTo>
                      <a:pt x="1120" y="3299"/>
                      <a:pt x="1233" y="3377"/>
                      <a:pt x="1346" y="3377"/>
                    </a:cubicBezTo>
                    <a:cubicBezTo>
                      <a:pt x="1459" y="3377"/>
                      <a:pt x="1572" y="3299"/>
                      <a:pt x="1572" y="3144"/>
                    </a:cubicBezTo>
                    <a:lnTo>
                      <a:pt x="1572" y="1930"/>
                    </a:lnTo>
                    <a:cubicBezTo>
                      <a:pt x="2691" y="1644"/>
                      <a:pt x="2501" y="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663525" y="4264722"/>
                <a:ext cx="16470" cy="1564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53" extrusionOk="0">
                    <a:moveTo>
                      <a:pt x="238" y="0"/>
                    </a:moveTo>
                    <a:cubicBezTo>
                      <a:pt x="167" y="0"/>
                      <a:pt x="119" y="24"/>
                      <a:pt x="72" y="48"/>
                    </a:cubicBezTo>
                    <a:cubicBezTo>
                      <a:pt x="24" y="95"/>
                      <a:pt x="0" y="167"/>
                      <a:pt x="0" y="214"/>
                    </a:cubicBezTo>
                    <a:cubicBezTo>
                      <a:pt x="0" y="357"/>
                      <a:pt x="119" y="452"/>
                      <a:pt x="238" y="452"/>
                    </a:cubicBezTo>
                    <a:cubicBezTo>
                      <a:pt x="357" y="452"/>
                      <a:pt x="476" y="357"/>
                      <a:pt x="476" y="214"/>
                    </a:cubicBezTo>
                    <a:cubicBezTo>
                      <a:pt x="476" y="95"/>
                      <a:pt x="357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E3B964-453E-692E-867F-9EB7D141C6DF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503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724650" y="2021750"/>
            <a:ext cx="7694700" cy="1312055"/>
            <a:chOff x="724650" y="1575988"/>
            <a:chExt cx="7694700" cy="2103000"/>
          </a:xfrm>
        </p:grpSpPr>
        <p:sp>
          <p:nvSpPr>
            <p:cNvPr id="329" name="Google Shape;329;p33"/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330" name="Google Shape;330;p33"/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CANVAS 1</a:t>
            </a:r>
            <a:endParaRPr dirty="0"/>
          </a:p>
        </p:txBody>
      </p:sp>
      <p:grpSp>
        <p:nvGrpSpPr>
          <p:cNvPr id="336" name="Google Shape;336;p33"/>
          <p:cNvGrpSpPr/>
          <p:nvPr/>
        </p:nvGrpSpPr>
        <p:grpSpPr>
          <a:xfrm rot="-515178">
            <a:off x="144118" y="208042"/>
            <a:ext cx="602404" cy="584702"/>
            <a:chOff x="414450" y="1320748"/>
            <a:chExt cx="602399" cy="584697"/>
          </a:xfrm>
        </p:grpSpPr>
        <p:sp>
          <p:nvSpPr>
            <p:cNvPr id="337" name="Google Shape;337;p33"/>
            <p:cNvSpPr/>
            <p:nvPr/>
          </p:nvSpPr>
          <p:spPr>
            <a:xfrm>
              <a:off x="414450" y="13207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593771" y="1484845"/>
              <a:ext cx="267636" cy="268450"/>
              <a:chOff x="5628169" y="2697420"/>
              <a:chExt cx="408667" cy="40991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5628169" y="2697420"/>
                <a:ext cx="408667" cy="409910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11872" extrusionOk="0">
                    <a:moveTo>
                      <a:pt x="2429" y="518"/>
                    </a:moveTo>
                    <a:cubicBezTo>
                      <a:pt x="2757" y="518"/>
                      <a:pt x="3084" y="733"/>
                      <a:pt x="3120" y="1161"/>
                    </a:cubicBezTo>
                    <a:lnTo>
                      <a:pt x="3120" y="1376"/>
                    </a:lnTo>
                    <a:cubicBezTo>
                      <a:pt x="3084" y="1804"/>
                      <a:pt x="2757" y="2019"/>
                      <a:pt x="2429" y="2019"/>
                    </a:cubicBezTo>
                    <a:cubicBezTo>
                      <a:pt x="2102" y="2019"/>
                      <a:pt x="1774" y="1804"/>
                      <a:pt x="1739" y="1376"/>
                    </a:cubicBezTo>
                    <a:lnTo>
                      <a:pt x="1739" y="1161"/>
                    </a:lnTo>
                    <a:cubicBezTo>
                      <a:pt x="1774" y="733"/>
                      <a:pt x="2102" y="518"/>
                      <a:pt x="2429" y="518"/>
                    </a:cubicBezTo>
                    <a:close/>
                    <a:moveTo>
                      <a:pt x="3191" y="2519"/>
                    </a:moveTo>
                    <a:cubicBezTo>
                      <a:pt x="3882" y="2519"/>
                      <a:pt x="4430" y="3090"/>
                      <a:pt x="4430" y="3781"/>
                    </a:cubicBezTo>
                    <a:lnTo>
                      <a:pt x="4430" y="4519"/>
                    </a:lnTo>
                    <a:cubicBezTo>
                      <a:pt x="4430" y="4948"/>
                      <a:pt x="4787" y="5305"/>
                      <a:pt x="5216" y="5305"/>
                    </a:cubicBezTo>
                    <a:lnTo>
                      <a:pt x="5382" y="5305"/>
                    </a:lnTo>
                    <a:cubicBezTo>
                      <a:pt x="5549" y="5305"/>
                      <a:pt x="5692" y="5424"/>
                      <a:pt x="5692" y="5615"/>
                    </a:cubicBezTo>
                    <a:cubicBezTo>
                      <a:pt x="5692" y="5781"/>
                      <a:pt x="5549" y="5900"/>
                      <a:pt x="5382" y="5900"/>
                    </a:cubicBezTo>
                    <a:lnTo>
                      <a:pt x="5382" y="5924"/>
                    </a:lnTo>
                    <a:lnTo>
                      <a:pt x="5263" y="5924"/>
                    </a:lnTo>
                    <a:cubicBezTo>
                      <a:pt x="4453" y="5924"/>
                      <a:pt x="3834" y="5281"/>
                      <a:pt x="3834" y="4472"/>
                    </a:cubicBezTo>
                    <a:lnTo>
                      <a:pt x="3834" y="4281"/>
                    </a:lnTo>
                    <a:cubicBezTo>
                      <a:pt x="3834" y="4162"/>
                      <a:pt x="3715" y="4067"/>
                      <a:pt x="3596" y="4067"/>
                    </a:cubicBezTo>
                    <a:cubicBezTo>
                      <a:pt x="3453" y="4067"/>
                      <a:pt x="3358" y="4162"/>
                      <a:pt x="3358" y="4281"/>
                    </a:cubicBezTo>
                    <a:lnTo>
                      <a:pt x="3358" y="5710"/>
                    </a:lnTo>
                    <a:lnTo>
                      <a:pt x="1500" y="5710"/>
                    </a:lnTo>
                    <a:lnTo>
                      <a:pt x="1500" y="4281"/>
                    </a:lnTo>
                    <a:cubicBezTo>
                      <a:pt x="1500" y="4126"/>
                      <a:pt x="1387" y="4049"/>
                      <a:pt x="1274" y="4049"/>
                    </a:cubicBezTo>
                    <a:cubicBezTo>
                      <a:pt x="1161" y="4049"/>
                      <a:pt x="1048" y="4126"/>
                      <a:pt x="1048" y="4281"/>
                    </a:cubicBezTo>
                    <a:lnTo>
                      <a:pt x="1048" y="6639"/>
                    </a:lnTo>
                    <a:cubicBezTo>
                      <a:pt x="1048" y="6829"/>
                      <a:pt x="899" y="6924"/>
                      <a:pt x="750" y="6924"/>
                    </a:cubicBezTo>
                    <a:cubicBezTo>
                      <a:pt x="601" y="6924"/>
                      <a:pt x="453" y="6829"/>
                      <a:pt x="453" y="6639"/>
                    </a:cubicBezTo>
                    <a:lnTo>
                      <a:pt x="453" y="3781"/>
                    </a:lnTo>
                    <a:cubicBezTo>
                      <a:pt x="453" y="3090"/>
                      <a:pt x="1000" y="2519"/>
                      <a:pt x="1691" y="2519"/>
                    </a:cubicBezTo>
                    <a:close/>
                    <a:moveTo>
                      <a:pt x="1609" y="11271"/>
                    </a:moveTo>
                    <a:cubicBezTo>
                      <a:pt x="1671" y="11330"/>
                      <a:pt x="1753" y="11361"/>
                      <a:pt x="1836" y="11365"/>
                    </a:cubicBezTo>
                    <a:lnTo>
                      <a:pt x="1836" y="11365"/>
                    </a:lnTo>
                    <a:cubicBezTo>
                      <a:pt x="1760" y="11334"/>
                      <a:pt x="1685" y="11302"/>
                      <a:pt x="1609" y="11271"/>
                    </a:cubicBezTo>
                    <a:close/>
                    <a:moveTo>
                      <a:pt x="5906" y="0"/>
                    </a:moveTo>
                    <a:cubicBezTo>
                      <a:pt x="5787" y="0"/>
                      <a:pt x="5668" y="78"/>
                      <a:pt x="5668" y="233"/>
                    </a:cubicBezTo>
                    <a:lnTo>
                      <a:pt x="5668" y="4900"/>
                    </a:lnTo>
                    <a:cubicBezTo>
                      <a:pt x="5573" y="4876"/>
                      <a:pt x="5477" y="4853"/>
                      <a:pt x="5382" y="4853"/>
                    </a:cubicBezTo>
                    <a:lnTo>
                      <a:pt x="5216" y="4853"/>
                    </a:lnTo>
                    <a:cubicBezTo>
                      <a:pt x="5049" y="4853"/>
                      <a:pt x="4906" y="4710"/>
                      <a:pt x="4906" y="4519"/>
                    </a:cubicBezTo>
                    <a:lnTo>
                      <a:pt x="4906" y="3781"/>
                    </a:lnTo>
                    <a:cubicBezTo>
                      <a:pt x="4906" y="2900"/>
                      <a:pt x="4239" y="2162"/>
                      <a:pt x="3358" y="2066"/>
                    </a:cubicBezTo>
                    <a:cubicBezTo>
                      <a:pt x="3501" y="1876"/>
                      <a:pt x="3596" y="1638"/>
                      <a:pt x="3572" y="1376"/>
                    </a:cubicBezTo>
                    <a:lnTo>
                      <a:pt x="3572" y="1161"/>
                    </a:lnTo>
                    <a:cubicBezTo>
                      <a:pt x="3584" y="399"/>
                      <a:pt x="3019" y="18"/>
                      <a:pt x="2450" y="18"/>
                    </a:cubicBezTo>
                    <a:cubicBezTo>
                      <a:pt x="1882" y="18"/>
                      <a:pt x="1310" y="399"/>
                      <a:pt x="1310" y="1161"/>
                    </a:cubicBezTo>
                    <a:lnTo>
                      <a:pt x="1310" y="1376"/>
                    </a:lnTo>
                    <a:cubicBezTo>
                      <a:pt x="1286" y="1638"/>
                      <a:pt x="1381" y="1876"/>
                      <a:pt x="1524" y="2066"/>
                    </a:cubicBezTo>
                    <a:cubicBezTo>
                      <a:pt x="667" y="2162"/>
                      <a:pt x="0" y="2900"/>
                      <a:pt x="0" y="3781"/>
                    </a:cubicBezTo>
                    <a:lnTo>
                      <a:pt x="0" y="6639"/>
                    </a:lnTo>
                    <a:cubicBezTo>
                      <a:pt x="0" y="7044"/>
                      <a:pt x="334" y="7401"/>
                      <a:pt x="762" y="7401"/>
                    </a:cubicBezTo>
                    <a:cubicBezTo>
                      <a:pt x="857" y="7401"/>
                      <a:pt x="953" y="7377"/>
                      <a:pt x="1048" y="7329"/>
                    </a:cubicBezTo>
                    <a:lnTo>
                      <a:pt x="1048" y="11044"/>
                    </a:lnTo>
                    <a:cubicBezTo>
                      <a:pt x="1236" y="11118"/>
                      <a:pt x="1423" y="11194"/>
                      <a:pt x="1609" y="11271"/>
                    </a:cubicBezTo>
                    <a:lnTo>
                      <a:pt x="1609" y="11271"/>
                    </a:lnTo>
                    <a:cubicBezTo>
                      <a:pt x="1552" y="11218"/>
                      <a:pt x="1511" y="11142"/>
                      <a:pt x="1500" y="11044"/>
                    </a:cubicBezTo>
                    <a:lnTo>
                      <a:pt x="1500" y="6162"/>
                    </a:lnTo>
                    <a:lnTo>
                      <a:pt x="3358" y="6162"/>
                    </a:lnTo>
                    <a:lnTo>
                      <a:pt x="3358" y="11044"/>
                    </a:lnTo>
                    <a:cubicBezTo>
                      <a:pt x="3358" y="11235"/>
                      <a:pt x="3191" y="11402"/>
                      <a:pt x="3001" y="11402"/>
                    </a:cubicBezTo>
                    <a:cubicBezTo>
                      <a:pt x="2810" y="11402"/>
                      <a:pt x="2667" y="11235"/>
                      <a:pt x="2667" y="11044"/>
                    </a:cubicBezTo>
                    <a:lnTo>
                      <a:pt x="2667" y="7377"/>
                    </a:lnTo>
                    <a:cubicBezTo>
                      <a:pt x="2667" y="7222"/>
                      <a:pt x="2548" y="7145"/>
                      <a:pt x="2429" y="7145"/>
                    </a:cubicBezTo>
                    <a:cubicBezTo>
                      <a:pt x="2310" y="7145"/>
                      <a:pt x="2191" y="7222"/>
                      <a:pt x="2191" y="7377"/>
                    </a:cubicBezTo>
                    <a:lnTo>
                      <a:pt x="2191" y="11044"/>
                    </a:lnTo>
                    <a:cubicBezTo>
                      <a:pt x="2179" y="11259"/>
                      <a:pt x="2018" y="11366"/>
                      <a:pt x="1855" y="11366"/>
                    </a:cubicBezTo>
                    <a:cubicBezTo>
                      <a:pt x="1848" y="11366"/>
                      <a:pt x="1842" y="11366"/>
                      <a:pt x="1836" y="11365"/>
                    </a:cubicBezTo>
                    <a:lnTo>
                      <a:pt x="1836" y="11365"/>
                    </a:lnTo>
                    <a:cubicBezTo>
                      <a:pt x="2230" y="11530"/>
                      <a:pt x="2623" y="11696"/>
                      <a:pt x="3025" y="11854"/>
                    </a:cubicBezTo>
                    <a:cubicBezTo>
                      <a:pt x="3477" y="11854"/>
                      <a:pt x="3834" y="11497"/>
                      <a:pt x="3834" y="11044"/>
                    </a:cubicBezTo>
                    <a:lnTo>
                      <a:pt x="3834" y="5710"/>
                    </a:lnTo>
                    <a:cubicBezTo>
                      <a:pt x="4192" y="6139"/>
                      <a:pt x="4715" y="6377"/>
                      <a:pt x="5263" y="6377"/>
                    </a:cubicBezTo>
                    <a:lnTo>
                      <a:pt x="5382" y="6377"/>
                    </a:lnTo>
                    <a:cubicBezTo>
                      <a:pt x="5477" y="6377"/>
                      <a:pt x="5597" y="6353"/>
                      <a:pt x="5692" y="6305"/>
                    </a:cubicBezTo>
                    <a:lnTo>
                      <a:pt x="5692" y="11640"/>
                    </a:lnTo>
                    <a:cubicBezTo>
                      <a:pt x="5680" y="11795"/>
                      <a:pt x="5793" y="11872"/>
                      <a:pt x="5909" y="11872"/>
                    </a:cubicBezTo>
                    <a:cubicBezTo>
                      <a:pt x="6025" y="11872"/>
                      <a:pt x="6144" y="11795"/>
                      <a:pt x="6144" y="11640"/>
                    </a:cubicBezTo>
                    <a:lnTo>
                      <a:pt x="6144" y="5853"/>
                    </a:lnTo>
                    <a:lnTo>
                      <a:pt x="7716" y="5853"/>
                    </a:lnTo>
                    <a:cubicBezTo>
                      <a:pt x="7835" y="5853"/>
                      <a:pt x="7954" y="5734"/>
                      <a:pt x="7954" y="5615"/>
                    </a:cubicBezTo>
                    <a:cubicBezTo>
                      <a:pt x="7954" y="5472"/>
                      <a:pt x="7859" y="5377"/>
                      <a:pt x="7716" y="5377"/>
                    </a:cubicBezTo>
                    <a:lnTo>
                      <a:pt x="6144" y="5377"/>
                    </a:lnTo>
                    <a:lnTo>
                      <a:pt x="6144" y="1400"/>
                    </a:lnTo>
                    <a:lnTo>
                      <a:pt x="11383" y="1400"/>
                    </a:lnTo>
                    <a:lnTo>
                      <a:pt x="11383" y="5377"/>
                    </a:lnTo>
                    <a:lnTo>
                      <a:pt x="9788" y="5377"/>
                    </a:lnTo>
                    <a:cubicBezTo>
                      <a:pt x="9669" y="5377"/>
                      <a:pt x="9574" y="5472"/>
                      <a:pt x="9574" y="5615"/>
                    </a:cubicBezTo>
                    <a:cubicBezTo>
                      <a:pt x="9550" y="5734"/>
                      <a:pt x="9669" y="5853"/>
                      <a:pt x="9788" y="5853"/>
                    </a:cubicBezTo>
                    <a:lnTo>
                      <a:pt x="11598" y="5853"/>
                    </a:lnTo>
                    <a:cubicBezTo>
                      <a:pt x="11717" y="5853"/>
                      <a:pt x="11836" y="5734"/>
                      <a:pt x="11836" y="5615"/>
                    </a:cubicBezTo>
                    <a:lnTo>
                      <a:pt x="11836" y="1161"/>
                    </a:lnTo>
                    <a:cubicBezTo>
                      <a:pt x="11836" y="1042"/>
                      <a:pt x="11741" y="923"/>
                      <a:pt x="11598" y="923"/>
                    </a:cubicBezTo>
                    <a:lnTo>
                      <a:pt x="6144" y="923"/>
                    </a:lnTo>
                    <a:lnTo>
                      <a:pt x="6144" y="233"/>
                    </a:lnTo>
                    <a:cubicBezTo>
                      <a:pt x="6144" y="78"/>
                      <a:pt x="6025" y="0"/>
                      <a:pt x="5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5871553" y="2762988"/>
                <a:ext cx="117601" cy="10309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86" extrusionOk="0">
                    <a:moveTo>
                      <a:pt x="1691" y="548"/>
                    </a:moveTo>
                    <a:lnTo>
                      <a:pt x="1882" y="1120"/>
                    </a:lnTo>
                    <a:cubicBezTo>
                      <a:pt x="1905" y="1215"/>
                      <a:pt x="2001" y="1287"/>
                      <a:pt x="2096" y="1287"/>
                    </a:cubicBezTo>
                    <a:lnTo>
                      <a:pt x="2691" y="1287"/>
                    </a:lnTo>
                    <a:lnTo>
                      <a:pt x="2215" y="1620"/>
                    </a:lnTo>
                    <a:cubicBezTo>
                      <a:pt x="2120" y="1691"/>
                      <a:pt x="2096" y="1787"/>
                      <a:pt x="2120" y="1882"/>
                    </a:cubicBezTo>
                    <a:lnTo>
                      <a:pt x="2144" y="1882"/>
                    </a:lnTo>
                    <a:lnTo>
                      <a:pt x="2334" y="2454"/>
                    </a:lnTo>
                    <a:lnTo>
                      <a:pt x="2334" y="2454"/>
                    </a:lnTo>
                    <a:lnTo>
                      <a:pt x="1834" y="2096"/>
                    </a:lnTo>
                    <a:cubicBezTo>
                      <a:pt x="1798" y="2072"/>
                      <a:pt x="1751" y="2061"/>
                      <a:pt x="1703" y="2061"/>
                    </a:cubicBezTo>
                    <a:cubicBezTo>
                      <a:pt x="1655" y="2061"/>
                      <a:pt x="1608" y="2072"/>
                      <a:pt x="1572" y="2096"/>
                    </a:cubicBezTo>
                    <a:lnTo>
                      <a:pt x="1096" y="2454"/>
                    </a:lnTo>
                    <a:lnTo>
                      <a:pt x="1262" y="1882"/>
                    </a:lnTo>
                    <a:cubicBezTo>
                      <a:pt x="1310" y="1787"/>
                      <a:pt x="1262" y="1691"/>
                      <a:pt x="1191" y="1620"/>
                    </a:cubicBezTo>
                    <a:lnTo>
                      <a:pt x="691" y="1287"/>
                    </a:lnTo>
                    <a:lnTo>
                      <a:pt x="1286" y="1287"/>
                    </a:lnTo>
                    <a:cubicBezTo>
                      <a:pt x="1381" y="1287"/>
                      <a:pt x="1477" y="1215"/>
                      <a:pt x="1524" y="1120"/>
                    </a:cubicBezTo>
                    <a:lnTo>
                      <a:pt x="1691" y="548"/>
                    </a:lnTo>
                    <a:close/>
                    <a:moveTo>
                      <a:pt x="1703" y="1"/>
                    </a:moveTo>
                    <a:cubicBezTo>
                      <a:pt x="1536" y="1"/>
                      <a:pt x="1370" y="96"/>
                      <a:pt x="1310" y="286"/>
                    </a:cubicBezTo>
                    <a:lnTo>
                      <a:pt x="1120" y="810"/>
                    </a:lnTo>
                    <a:lnTo>
                      <a:pt x="572" y="810"/>
                    </a:lnTo>
                    <a:cubicBezTo>
                      <a:pt x="167" y="810"/>
                      <a:pt x="0" y="1334"/>
                      <a:pt x="334" y="1572"/>
                    </a:cubicBezTo>
                    <a:lnTo>
                      <a:pt x="786" y="1906"/>
                    </a:lnTo>
                    <a:lnTo>
                      <a:pt x="596" y="2430"/>
                    </a:lnTo>
                    <a:cubicBezTo>
                      <a:pt x="504" y="2722"/>
                      <a:pt x="749" y="2986"/>
                      <a:pt x="1018" y="2986"/>
                    </a:cubicBezTo>
                    <a:cubicBezTo>
                      <a:pt x="1100" y="2986"/>
                      <a:pt x="1185" y="2962"/>
                      <a:pt x="1262" y="2906"/>
                    </a:cubicBezTo>
                    <a:lnTo>
                      <a:pt x="1691" y="2573"/>
                    </a:lnTo>
                    <a:lnTo>
                      <a:pt x="2144" y="2906"/>
                    </a:lnTo>
                    <a:cubicBezTo>
                      <a:pt x="2215" y="2954"/>
                      <a:pt x="2310" y="2977"/>
                      <a:pt x="2406" y="2977"/>
                    </a:cubicBezTo>
                    <a:cubicBezTo>
                      <a:pt x="2501" y="2977"/>
                      <a:pt x="2572" y="2954"/>
                      <a:pt x="2644" y="2906"/>
                    </a:cubicBezTo>
                    <a:cubicBezTo>
                      <a:pt x="2787" y="2787"/>
                      <a:pt x="2858" y="2596"/>
                      <a:pt x="2810" y="2430"/>
                    </a:cubicBezTo>
                    <a:lnTo>
                      <a:pt x="2620" y="1906"/>
                    </a:lnTo>
                    <a:lnTo>
                      <a:pt x="3072" y="1572"/>
                    </a:lnTo>
                    <a:cubicBezTo>
                      <a:pt x="3406" y="1334"/>
                      <a:pt x="3239" y="810"/>
                      <a:pt x="2834" y="810"/>
                    </a:cubicBezTo>
                    <a:lnTo>
                      <a:pt x="2263" y="810"/>
                    </a:lnTo>
                    <a:lnTo>
                      <a:pt x="2096" y="286"/>
                    </a:lnTo>
                    <a:cubicBezTo>
                      <a:pt x="2036" y="96"/>
                      <a:pt x="1870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922516" y="2883040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39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39" y="477"/>
                    </a:cubicBezTo>
                    <a:cubicBezTo>
                      <a:pt x="287" y="453"/>
                      <a:pt x="358" y="429"/>
                      <a:pt x="382" y="405"/>
                    </a:cubicBezTo>
                    <a:cubicBezTo>
                      <a:pt x="429" y="358"/>
                      <a:pt x="453" y="286"/>
                      <a:pt x="453" y="239"/>
                    </a:cubicBezTo>
                    <a:cubicBezTo>
                      <a:pt x="453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28;p33">
            <a:extLst>
              <a:ext uri="{FF2B5EF4-FFF2-40B4-BE49-F238E27FC236}">
                <a16:creationId xmlns:a16="http://schemas.microsoft.com/office/drawing/2014/main" id="{724C594A-B3A1-C86F-4773-1D8E61CA9A0E}"/>
              </a:ext>
            </a:extLst>
          </p:cNvPr>
          <p:cNvGrpSpPr/>
          <p:nvPr/>
        </p:nvGrpSpPr>
        <p:grpSpPr>
          <a:xfrm>
            <a:off x="724650" y="3414036"/>
            <a:ext cx="7694700" cy="1241195"/>
            <a:chOff x="724650" y="1575988"/>
            <a:chExt cx="7694700" cy="2103000"/>
          </a:xfrm>
        </p:grpSpPr>
        <p:sp>
          <p:nvSpPr>
            <p:cNvPr id="3" name="Google Shape;329;p33">
              <a:extLst>
                <a:ext uri="{FF2B5EF4-FFF2-40B4-BE49-F238E27FC236}">
                  <a16:creationId xmlns:a16="http://schemas.microsoft.com/office/drawing/2014/main" id="{7B8D9818-CCC2-6D87-B031-2A4D5EA064A1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" name="Google Shape;330;p33">
              <a:extLst>
                <a:ext uri="{FF2B5EF4-FFF2-40B4-BE49-F238E27FC236}">
                  <a16:creationId xmlns:a16="http://schemas.microsoft.com/office/drawing/2014/main" id="{8243FDA1-75DE-0C2F-9A91-12C1F0118B96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sp>
        <p:nvSpPr>
          <p:cNvPr id="348" name="Google Shape;348;p33"/>
          <p:cNvSpPr/>
          <p:nvPr/>
        </p:nvSpPr>
        <p:spPr>
          <a:xfrm rot="366820">
            <a:off x="8102581" y="3132385"/>
            <a:ext cx="602391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5911B34D-AF7F-2565-50B5-023D8ECC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27" y="3244199"/>
            <a:ext cx="414298" cy="414298"/>
          </a:xfrm>
          <a:prstGeom prst="rect">
            <a:avLst/>
          </a:prstGeom>
        </p:spPr>
      </p:pic>
      <p:grpSp>
        <p:nvGrpSpPr>
          <p:cNvPr id="12" name="Google Shape;328;p33">
            <a:extLst>
              <a:ext uri="{FF2B5EF4-FFF2-40B4-BE49-F238E27FC236}">
                <a16:creationId xmlns:a16="http://schemas.microsoft.com/office/drawing/2014/main" id="{CA3D6424-B556-6261-8BBF-68B5BECFAD57}"/>
              </a:ext>
            </a:extLst>
          </p:cNvPr>
          <p:cNvGrpSpPr/>
          <p:nvPr/>
        </p:nvGrpSpPr>
        <p:grpSpPr>
          <a:xfrm>
            <a:off x="724650" y="1139947"/>
            <a:ext cx="7694700" cy="808863"/>
            <a:chOff x="724650" y="1575988"/>
            <a:chExt cx="7694700" cy="2103000"/>
          </a:xfrm>
        </p:grpSpPr>
        <p:sp>
          <p:nvSpPr>
            <p:cNvPr id="13" name="Google Shape;329;p33">
              <a:extLst>
                <a:ext uri="{FF2B5EF4-FFF2-40B4-BE49-F238E27FC236}">
                  <a16:creationId xmlns:a16="http://schemas.microsoft.com/office/drawing/2014/main" id="{28C14200-1FA7-07C0-94DB-7CE14C7F1B0E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14" name="Google Shape;330;p33">
              <a:extLst>
                <a:ext uri="{FF2B5EF4-FFF2-40B4-BE49-F238E27FC236}">
                  <a16:creationId xmlns:a16="http://schemas.microsoft.com/office/drawing/2014/main" id="{6D024C08-C57D-620F-C130-62190FC84E54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43" name="Google Shape;343;p33"/>
          <p:cNvSpPr/>
          <p:nvPr/>
        </p:nvSpPr>
        <p:spPr>
          <a:xfrm rot="434221">
            <a:off x="8108452" y="1793825"/>
            <a:ext cx="602400" cy="584698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FEEBE58C-FF0E-6B9D-19FB-C6548E5E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6676" y="1881858"/>
            <a:ext cx="452049" cy="452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35DC-9C7B-A271-8E47-18CA91FFF6A3}"/>
              </a:ext>
            </a:extLst>
          </p:cNvPr>
          <p:cNvSpPr txBox="1"/>
          <p:nvPr/>
        </p:nvSpPr>
        <p:spPr>
          <a:xfrm>
            <a:off x="661284" y="1186636"/>
            <a:ext cx="4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Trần</a:t>
            </a:r>
            <a:r>
              <a:rPr lang="en-US" dirty="0"/>
              <a:t> Hoài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K67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đạp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EB96-F4A1-FE3E-E213-B226583D8503}"/>
              </a:ext>
            </a:extLst>
          </p:cNvPr>
          <p:cNvSpPr txBox="1"/>
          <p:nvPr/>
        </p:nvSpPr>
        <p:spPr>
          <a:xfrm>
            <a:off x="661284" y="2021750"/>
            <a:ext cx="3915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065-0AB2-39B0-8FE0-A9B4BD645BF9}"/>
              </a:ext>
            </a:extLst>
          </p:cNvPr>
          <p:cNvSpPr txBox="1"/>
          <p:nvPr/>
        </p:nvSpPr>
        <p:spPr>
          <a:xfrm>
            <a:off x="4577150" y="2021750"/>
            <a:ext cx="38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F45A5-E59E-274F-3CB5-CBD088E1D757}"/>
              </a:ext>
            </a:extLst>
          </p:cNvPr>
          <p:cNvSpPr txBox="1"/>
          <p:nvPr/>
        </p:nvSpPr>
        <p:spPr>
          <a:xfrm>
            <a:off x="647632" y="3424729"/>
            <a:ext cx="391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Nam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Nam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C7 </a:t>
            </a:r>
            <a:r>
              <a:rPr lang="en-US" dirty="0" err="1"/>
              <a:t>và</a:t>
            </a:r>
            <a:r>
              <a:rPr lang="en-US" dirty="0"/>
              <a:t> D8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form </a:t>
            </a:r>
            <a:r>
              <a:rPr lang="en-US" dirty="0" err="1"/>
              <a:t>lâu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6386D-BF9C-12F3-4548-40646F73313E}"/>
              </a:ext>
            </a:extLst>
          </p:cNvPr>
          <p:cNvSpPr txBox="1"/>
          <p:nvPr/>
        </p:nvSpPr>
        <p:spPr>
          <a:xfrm>
            <a:off x="4580503" y="3406745"/>
            <a:ext cx="37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hầm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hay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8CE6AA-7F76-3E54-5313-EE675A7589FE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724650" y="2021750"/>
            <a:ext cx="7694700" cy="1312055"/>
            <a:chOff x="724650" y="1575988"/>
            <a:chExt cx="7694700" cy="2103000"/>
          </a:xfrm>
        </p:grpSpPr>
        <p:sp>
          <p:nvSpPr>
            <p:cNvPr id="329" name="Google Shape;329;p33"/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330" name="Google Shape;330;p33"/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CANVAS 2</a:t>
            </a:r>
            <a:endParaRPr dirty="0"/>
          </a:p>
        </p:txBody>
      </p:sp>
      <p:grpSp>
        <p:nvGrpSpPr>
          <p:cNvPr id="336" name="Google Shape;336;p33"/>
          <p:cNvGrpSpPr/>
          <p:nvPr/>
        </p:nvGrpSpPr>
        <p:grpSpPr>
          <a:xfrm rot="-515178">
            <a:off x="144118" y="208042"/>
            <a:ext cx="602404" cy="584702"/>
            <a:chOff x="414450" y="1320748"/>
            <a:chExt cx="602399" cy="584697"/>
          </a:xfrm>
        </p:grpSpPr>
        <p:sp>
          <p:nvSpPr>
            <p:cNvPr id="337" name="Google Shape;337;p33"/>
            <p:cNvSpPr/>
            <p:nvPr/>
          </p:nvSpPr>
          <p:spPr>
            <a:xfrm>
              <a:off x="414450" y="13207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593771" y="1484845"/>
              <a:ext cx="267636" cy="268450"/>
              <a:chOff x="5628169" y="2697420"/>
              <a:chExt cx="408667" cy="40991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5628169" y="2697420"/>
                <a:ext cx="408667" cy="409910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11872" extrusionOk="0">
                    <a:moveTo>
                      <a:pt x="2429" y="518"/>
                    </a:moveTo>
                    <a:cubicBezTo>
                      <a:pt x="2757" y="518"/>
                      <a:pt x="3084" y="733"/>
                      <a:pt x="3120" y="1161"/>
                    </a:cubicBezTo>
                    <a:lnTo>
                      <a:pt x="3120" y="1376"/>
                    </a:lnTo>
                    <a:cubicBezTo>
                      <a:pt x="3084" y="1804"/>
                      <a:pt x="2757" y="2019"/>
                      <a:pt x="2429" y="2019"/>
                    </a:cubicBezTo>
                    <a:cubicBezTo>
                      <a:pt x="2102" y="2019"/>
                      <a:pt x="1774" y="1804"/>
                      <a:pt x="1739" y="1376"/>
                    </a:cubicBezTo>
                    <a:lnTo>
                      <a:pt x="1739" y="1161"/>
                    </a:lnTo>
                    <a:cubicBezTo>
                      <a:pt x="1774" y="733"/>
                      <a:pt x="2102" y="518"/>
                      <a:pt x="2429" y="518"/>
                    </a:cubicBezTo>
                    <a:close/>
                    <a:moveTo>
                      <a:pt x="3191" y="2519"/>
                    </a:moveTo>
                    <a:cubicBezTo>
                      <a:pt x="3882" y="2519"/>
                      <a:pt x="4430" y="3090"/>
                      <a:pt x="4430" y="3781"/>
                    </a:cubicBezTo>
                    <a:lnTo>
                      <a:pt x="4430" y="4519"/>
                    </a:lnTo>
                    <a:cubicBezTo>
                      <a:pt x="4430" y="4948"/>
                      <a:pt x="4787" y="5305"/>
                      <a:pt x="5216" y="5305"/>
                    </a:cubicBezTo>
                    <a:lnTo>
                      <a:pt x="5382" y="5305"/>
                    </a:lnTo>
                    <a:cubicBezTo>
                      <a:pt x="5549" y="5305"/>
                      <a:pt x="5692" y="5424"/>
                      <a:pt x="5692" y="5615"/>
                    </a:cubicBezTo>
                    <a:cubicBezTo>
                      <a:pt x="5692" y="5781"/>
                      <a:pt x="5549" y="5900"/>
                      <a:pt x="5382" y="5900"/>
                    </a:cubicBezTo>
                    <a:lnTo>
                      <a:pt x="5382" y="5924"/>
                    </a:lnTo>
                    <a:lnTo>
                      <a:pt x="5263" y="5924"/>
                    </a:lnTo>
                    <a:cubicBezTo>
                      <a:pt x="4453" y="5924"/>
                      <a:pt x="3834" y="5281"/>
                      <a:pt x="3834" y="4472"/>
                    </a:cubicBezTo>
                    <a:lnTo>
                      <a:pt x="3834" y="4281"/>
                    </a:lnTo>
                    <a:cubicBezTo>
                      <a:pt x="3834" y="4162"/>
                      <a:pt x="3715" y="4067"/>
                      <a:pt x="3596" y="4067"/>
                    </a:cubicBezTo>
                    <a:cubicBezTo>
                      <a:pt x="3453" y="4067"/>
                      <a:pt x="3358" y="4162"/>
                      <a:pt x="3358" y="4281"/>
                    </a:cubicBezTo>
                    <a:lnTo>
                      <a:pt x="3358" y="5710"/>
                    </a:lnTo>
                    <a:lnTo>
                      <a:pt x="1500" y="5710"/>
                    </a:lnTo>
                    <a:lnTo>
                      <a:pt x="1500" y="4281"/>
                    </a:lnTo>
                    <a:cubicBezTo>
                      <a:pt x="1500" y="4126"/>
                      <a:pt x="1387" y="4049"/>
                      <a:pt x="1274" y="4049"/>
                    </a:cubicBezTo>
                    <a:cubicBezTo>
                      <a:pt x="1161" y="4049"/>
                      <a:pt x="1048" y="4126"/>
                      <a:pt x="1048" y="4281"/>
                    </a:cubicBezTo>
                    <a:lnTo>
                      <a:pt x="1048" y="6639"/>
                    </a:lnTo>
                    <a:cubicBezTo>
                      <a:pt x="1048" y="6829"/>
                      <a:pt x="899" y="6924"/>
                      <a:pt x="750" y="6924"/>
                    </a:cubicBezTo>
                    <a:cubicBezTo>
                      <a:pt x="601" y="6924"/>
                      <a:pt x="453" y="6829"/>
                      <a:pt x="453" y="6639"/>
                    </a:cubicBezTo>
                    <a:lnTo>
                      <a:pt x="453" y="3781"/>
                    </a:lnTo>
                    <a:cubicBezTo>
                      <a:pt x="453" y="3090"/>
                      <a:pt x="1000" y="2519"/>
                      <a:pt x="1691" y="2519"/>
                    </a:cubicBezTo>
                    <a:close/>
                    <a:moveTo>
                      <a:pt x="1609" y="11271"/>
                    </a:moveTo>
                    <a:cubicBezTo>
                      <a:pt x="1671" y="11330"/>
                      <a:pt x="1753" y="11361"/>
                      <a:pt x="1836" y="11365"/>
                    </a:cubicBezTo>
                    <a:lnTo>
                      <a:pt x="1836" y="11365"/>
                    </a:lnTo>
                    <a:cubicBezTo>
                      <a:pt x="1760" y="11334"/>
                      <a:pt x="1685" y="11302"/>
                      <a:pt x="1609" y="11271"/>
                    </a:cubicBezTo>
                    <a:close/>
                    <a:moveTo>
                      <a:pt x="5906" y="0"/>
                    </a:moveTo>
                    <a:cubicBezTo>
                      <a:pt x="5787" y="0"/>
                      <a:pt x="5668" y="78"/>
                      <a:pt x="5668" y="233"/>
                    </a:cubicBezTo>
                    <a:lnTo>
                      <a:pt x="5668" y="4900"/>
                    </a:lnTo>
                    <a:cubicBezTo>
                      <a:pt x="5573" y="4876"/>
                      <a:pt x="5477" y="4853"/>
                      <a:pt x="5382" y="4853"/>
                    </a:cubicBezTo>
                    <a:lnTo>
                      <a:pt x="5216" y="4853"/>
                    </a:lnTo>
                    <a:cubicBezTo>
                      <a:pt x="5049" y="4853"/>
                      <a:pt x="4906" y="4710"/>
                      <a:pt x="4906" y="4519"/>
                    </a:cubicBezTo>
                    <a:lnTo>
                      <a:pt x="4906" y="3781"/>
                    </a:lnTo>
                    <a:cubicBezTo>
                      <a:pt x="4906" y="2900"/>
                      <a:pt x="4239" y="2162"/>
                      <a:pt x="3358" y="2066"/>
                    </a:cubicBezTo>
                    <a:cubicBezTo>
                      <a:pt x="3501" y="1876"/>
                      <a:pt x="3596" y="1638"/>
                      <a:pt x="3572" y="1376"/>
                    </a:cubicBezTo>
                    <a:lnTo>
                      <a:pt x="3572" y="1161"/>
                    </a:lnTo>
                    <a:cubicBezTo>
                      <a:pt x="3584" y="399"/>
                      <a:pt x="3019" y="18"/>
                      <a:pt x="2450" y="18"/>
                    </a:cubicBezTo>
                    <a:cubicBezTo>
                      <a:pt x="1882" y="18"/>
                      <a:pt x="1310" y="399"/>
                      <a:pt x="1310" y="1161"/>
                    </a:cubicBezTo>
                    <a:lnTo>
                      <a:pt x="1310" y="1376"/>
                    </a:lnTo>
                    <a:cubicBezTo>
                      <a:pt x="1286" y="1638"/>
                      <a:pt x="1381" y="1876"/>
                      <a:pt x="1524" y="2066"/>
                    </a:cubicBezTo>
                    <a:cubicBezTo>
                      <a:pt x="667" y="2162"/>
                      <a:pt x="0" y="2900"/>
                      <a:pt x="0" y="3781"/>
                    </a:cubicBezTo>
                    <a:lnTo>
                      <a:pt x="0" y="6639"/>
                    </a:lnTo>
                    <a:cubicBezTo>
                      <a:pt x="0" y="7044"/>
                      <a:pt x="334" y="7401"/>
                      <a:pt x="762" y="7401"/>
                    </a:cubicBezTo>
                    <a:cubicBezTo>
                      <a:pt x="857" y="7401"/>
                      <a:pt x="953" y="7377"/>
                      <a:pt x="1048" y="7329"/>
                    </a:cubicBezTo>
                    <a:lnTo>
                      <a:pt x="1048" y="11044"/>
                    </a:lnTo>
                    <a:cubicBezTo>
                      <a:pt x="1236" y="11118"/>
                      <a:pt x="1423" y="11194"/>
                      <a:pt x="1609" y="11271"/>
                    </a:cubicBezTo>
                    <a:lnTo>
                      <a:pt x="1609" y="11271"/>
                    </a:lnTo>
                    <a:cubicBezTo>
                      <a:pt x="1552" y="11218"/>
                      <a:pt x="1511" y="11142"/>
                      <a:pt x="1500" y="11044"/>
                    </a:cubicBezTo>
                    <a:lnTo>
                      <a:pt x="1500" y="6162"/>
                    </a:lnTo>
                    <a:lnTo>
                      <a:pt x="3358" y="6162"/>
                    </a:lnTo>
                    <a:lnTo>
                      <a:pt x="3358" y="11044"/>
                    </a:lnTo>
                    <a:cubicBezTo>
                      <a:pt x="3358" y="11235"/>
                      <a:pt x="3191" y="11402"/>
                      <a:pt x="3001" y="11402"/>
                    </a:cubicBezTo>
                    <a:cubicBezTo>
                      <a:pt x="2810" y="11402"/>
                      <a:pt x="2667" y="11235"/>
                      <a:pt x="2667" y="11044"/>
                    </a:cubicBezTo>
                    <a:lnTo>
                      <a:pt x="2667" y="7377"/>
                    </a:lnTo>
                    <a:cubicBezTo>
                      <a:pt x="2667" y="7222"/>
                      <a:pt x="2548" y="7145"/>
                      <a:pt x="2429" y="7145"/>
                    </a:cubicBezTo>
                    <a:cubicBezTo>
                      <a:pt x="2310" y="7145"/>
                      <a:pt x="2191" y="7222"/>
                      <a:pt x="2191" y="7377"/>
                    </a:cubicBezTo>
                    <a:lnTo>
                      <a:pt x="2191" y="11044"/>
                    </a:lnTo>
                    <a:cubicBezTo>
                      <a:pt x="2179" y="11259"/>
                      <a:pt x="2018" y="11366"/>
                      <a:pt x="1855" y="11366"/>
                    </a:cubicBezTo>
                    <a:cubicBezTo>
                      <a:pt x="1848" y="11366"/>
                      <a:pt x="1842" y="11366"/>
                      <a:pt x="1836" y="11365"/>
                    </a:cubicBezTo>
                    <a:lnTo>
                      <a:pt x="1836" y="11365"/>
                    </a:lnTo>
                    <a:cubicBezTo>
                      <a:pt x="2230" y="11530"/>
                      <a:pt x="2623" y="11696"/>
                      <a:pt x="3025" y="11854"/>
                    </a:cubicBezTo>
                    <a:cubicBezTo>
                      <a:pt x="3477" y="11854"/>
                      <a:pt x="3834" y="11497"/>
                      <a:pt x="3834" y="11044"/>
                    </a:cubicBezTo>
                    <a:lnTo>
                      <a:pt x="3834" y="5710"/>
                    </a:lnTo>
                    <a:cubicBezTo>
                      <a:pt x="4192" y="6139"/>
                      <a:pt x="4715" y="6377"/>
                      <a:pt x="5263" y="6377"/>
                    </a:cubicBezTo>
                    <a:lnTo>
                      <a:pt x="5382" y="6377"/>
                    </a:lnTo>
                    <a:cubicBezTo>
                      <a:pt x="5477" y="6377"/>
                      <a:pt x="5597" y="6353"/>
                      <a:pt x="5692" y="6305"/>
                    </a:cubicBezTo>
                    <a:lnTo>
                      <a:pt x="5692" y="11640"/>
                    </a:lnTo>
                    <a:cubicBezTo>
                      <a:pt x="5680" y="11795"/>
                      <a:pt x="5793" y="11872"/>
                      <a:pt x="5909" y="11872"/>
                    </a:cubicBezTo>
                    <a:cubicBezTo>
                      <a:pt x="6025" y="11872"/>
                      <a:pt x="6144" y="11795"/>
                      <a:pt x="6144" y="11640"/>
                    </a:cubicBezTo>
                    <a:lnTo>
                      <a:pt x="6144" y="5853"/>
                    </a:lnTo>
                    <a:lnTo>
                      <a:pt x="7716" y="5853"/>
                    </a:lnTo>
                    <a:cubicBezTo>
                      <a:pt x="7835" y="5853"/>
                      <a:pt x="7954" y="5734"/>
                      <a:pt x="7954" y="5615"/>
                    </a:cubicBezTo>
                    <a:cubicBezTo>
                      <a:pt x="7954" y="5472"/>
                      <a:pt x="7859" y="5377"/>
                      <a:pt x="7716" y="5377"/>
                    </a:cubicBezTo>
                    <a:lnTo>
                      <a:pt x="6144" y="5377"/>
                    </a:lnTo>
                    <a:lnTo>
                      <a:pt x="6144" y="1400"/>
                    </a:lnTo>
                    <a:lnTo>
                      <a:pt x="11383" y="1400"/>
                    </a:lnTo>
                    <a:lnTo>
                      <a:pt x="11383" y="5377"/>
                    </a:lnTo>
                    <a:lnTo>
                      <a:pt x="9788" y="5377"/>
                    </a:lnTo>
                    <a:cubicBezTo>
                      <a:pt x="9669" y="5377"/>
                      <a:pt x="9574" y="5472"/>
                      <a:pt x="9574" y="5615"/>
                    </a:cubicBezTo>
                    <a:cubicBezTo>
                      <a:pt x="9550" y="5734"/>
                      <a:pt x="9669" y="5853"/>
                      <a:pt x="9788" y="5853"/>
                    </a:cubicBezTo>
                    <a:lnTo>
                      <a:pt x="11598" y="5853"/>
                    </a:lnTo>
                    <a:cubicBezTo>
                      <a:pt x="11717" y="5853"/>
                      <a:pt x="11836" y="5734"/>
                      <a:pt x="11836" y="5615"/>
                    </a:cubicBezTo>
                    <a:lnTo>
                      <a:pt x="11836" y="1161"/>
                    </a:lnTo>
                    <a:cubicBezTo>
                      <a:pt x="11836" y="1042"/>
                      <a:pt x="11741" y="923"/>
                      <a:pt x="11598" y="923"/>
                    </a:cubicBezTo>
                    <a:lnTo>
                      <a:pt x="6144" y="923"/>
                    </a:lnTo>
                    <a:lnTo>
                      <a:pt x="6144" y="233"/>
                    </a:lnTo>
                    <a:cubicBezTo>
                      <a:pt x="6144" y="78"/>
                      <a:pt x="6025" y="0"/>
                      <a:pt x="5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5871553" y="2762988"/>
                <a:ext cx="117601" cy="10309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86" extrusionOk="0">
                    <a:moveTo>
                      <a:pt x="1691" y="548"/>
                    </a:moveTo>
                    <a:lnTo>
                      <a:pt x="1882" y="1120"/>
                    </a:lnTo>
                    <a:cubicBezTo>
                      <a:pt x="1905" y="1215"/>
                      <a:pt x="2001" y="1287"/>
                      <a:pt x="2096" y="1287"/>
                    </a:cubicBezTo>
                    <a:lnTo>
                      <a:pt x="2691" y="1287"/>
                    </a:lnTo>
                    <a:lnTo>
                      <a:pt x="2215" y="1620"/>
                    </a:lnTo>
                    <a:cubicBezTo>
                      <a:pt x="2120" y="1691"/>
                      <a:pt x="2096" y="1787"/>
                      <a:pt x="2120" y="1882"/>
                    </a:cubicBezTo>
                    <a:lnTo>
                      <a:pt x="2144" y="1882"/>
                    </a:lnTo>
                    <a:lnTo>
                      <a:pt x="2334" y="2454"/>
                    </a:lnTo>
                    <a:lnTo>
                      <a:pt x="2334" y="2454"/>
                    </a:lnTo>
                    <a:lnTo>
                      <a:pt x="1834" y="2096"/>
                    </a:lnTo>
                    <a:cubicBezTo>
                      <a:pt x="1798" y="2072"/>
                      <a:pt x="1751" y="2061"/>
                      <a:pt x="1703" y="2061"/>
                    </a:cubicBezTo>
                    <a:cubicBezTo>
                      <a:pt x="1655" y="2061"/>
                      <a:pt x="1608" y="2072"/>
                      <a:pt x="1572" y="2096"/>
                    </a:cubicBezTo>
                    <a:lnTo>
                      <a:pt x="1096" y="2454"/>
                    </a:lnTo>
                    <a:lnTo>
                      <a:pt x="1262" y="1882"/>
                    </a:lnTo>
                    <a:cubicBezTo>
                      <a:pt x="1310" y="1787"/>
                      <a:pt x="1262" y="1691"/>
                      <a:pt x="1191" y="1620"/>
                    </a:cubicBezTo>
                    <a:lnTo>
                      <a:pt x="691" y="1287"/>
                    </a:lnTo>
                    <a:lnTo>
                      <a:pt x="1286" y="1287"/>
                    </a:lnTo>
                    <a:cubicBezTo>
                      <a:pt x="1381" y="1287"/>
                      <a:pt x="1477" y="1215"/>
                      <a:pt x="1524" y="1120"/>
                    </a:cubicBezTo>
                    <a:lnTo>
                      <a:pt x="1691" y="548"/>
                    </a:lnTo>
                    <a:close/>
                    <a:moveTo>
                      <a:pt x="1703" y="1"/>
                    </a:moveTo>
                    <a:cubicBezTo>
                      <a:pt x="1536" y="1"/>
                      <a:pt x="1370" y="96"/>
                      <a:pt x="1310" y="286"/>
                    </a:cubicBezTo>
                    <a:lnTo>
                      <a:pt x="1120" y="810"/>
                    </a:lnTo>
                    <a:lnTo>
                      <a:pt x="572" y="810"/>
                    </a:lnTo>
                    <a:cubicBezTo>
                      <a:pt x="167" y="810"/>
                      <a:pt x="0" y="1334"/>
                      <a:pt x="334" y="1572"/>
                    </a:cubicBezTo>
                    <a:lnTo>
                      <a:pt x="786" y="1906"/>
                    </a:lnTo>
                    <a:lnTo>
                      <a:pt x="596" y="2430"/>
                    </a:lnTo>
                    <a:cubicBezTo>
                      <a:pt x="504" y="2722"/>
                      <a:pt x="749" y="2986"/>
                      <a:pt x="1018" y="2986"/>
                    </a:cubicBezTo>
                    <a:cubicBezTo>
                      <a:pt x="1100" y="2986"/>
                      <a:pt x="1185" y="2962"/>
                      <a:pt x="1262" y="2906"/>
                    </a:cubicBezTo>
                    <a:lnTo>
                      <a:pt x="1691" y="2573"/>
                    </a:lnTo>
                    <a:lnTo>
                      <a:pt x="2144" y="2906"/>
                    </a:lnTo>
                    <a:cubicBezTo>
                      <a:pt x="2215" y="2954"/>
                      <a:pt x="2310" y="2977"/>
                      <a:pt x="2406" y="2977"/>
                    </a:cubicBezTo>
                    <a:cubicBezTo>
                      <a:pt x="2501" y="2977"/>
                      <a:pt x="2572" y="2954"/>
                      <a:pt x="2644" y="2906"/>
                    </a:cubicBezTo>
                    <a:cubicBezTo>
                      <a:pt x="2787" y="2787"/>
                      <a:pt x="2858" y="2596"/>
                      <a:pt x="2810" y="2430"/>
                    </a:cubicBezTo>
                    <a:lnTo>
                      <a:pt x="2620" y="1906"/>
                    </a:lnTo>
                    <a:lnTo>
                      <a:pt x="3072" y="1572"/>
                    </a:lnTo>
                    <a:cubicBezTo>
                      <a:pt x="3406" y="1334"/>
                      <a:pt x="3239" y="810"/>
                      <a:pt x="2834" y="810"/>
                    </a:cubicBezTo>
                    <a:lnTo>
                      <a:pt x="2263" y="810"/>
                    </a:lnTo>
                    <a:lnTo>
                      <a:pt x="2096" y="286"/>
                    </a:lnTo>
                    <a:cubicBezTo>
                      <a:pt x="2036" y="96"/>
                      <a:pt x="1870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922516" y="2883040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39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39" y="477"/>
                    </a:cubicBezTo>
                    <a:cubicBezTo>
                      <a:pt x="287" y="453"/>
                      <a:pt x="358" y="429"/>
                      <a:pt x="382" y="405"/>
                    </a:cubicBezTo>
                    <a:cubicBezTo>
                      <a:pt x="429" y="358"/>
                      <a:pt x="453" y="286"/>
                      <a:pt x="453" y="239"/>
                    </a:cubicBezTo>
                    <a:cubicBezTo>
                      <a:pt x="453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28;p33">
            <a:extLst>
              <a:ext uri="{FF2B5EF4-FFF2-40B4-BE49-F238E27FC236}">
                <a16:creationId xmlns:a16="http://schemas.microsoft.com/office/drawing/2014/main" id="{724C594A-B3A1-C86F-4773-1D8E61CA9A0E}"/>
              </a:ext>
            </a:extLst>
          </p:cNvPr>
          <p:cNvGrpSpPr/>
          <p:nvPr/>
        </p:nvGrpSpPr>
        <p:grpSpPr>
          <a:xfrm>
            <a:off x="724650" y="3414036"/>
            <a:ext cx="7694700" cy="1241195"/>
            <a:chOff x="724650" y="1575988"/>
            <a:chExt cx="7694700" cy="2103000"/>
          </a:xfrm>
        </p:grpSpPr>
        <p:sp>
          <p:nvSpPr>
            <p:cNvPr id="3" name="Google Shape;329;p33">
              <a:extLst>
                <a:ext uri="{FF2B5EF4-FFF2-40B4-BE49-F238E27FC236}">
                  <a16:creationId xmlns:a16="http://schemas.microsoft.com/office/drawing/2014/main" id="{7B8D9818-CCC2-6D87-B031-2A4D5EA064A1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" name="Google Shape;330;p33">
              <a:extLst>
                <a:ext uri="{FF2B5EF4-FFF2-40B4-BE49-F238E27FC236}">
                  <a16:creationId xmlns:a16="http://schemas.microsoft.com/office/drawing/2014/main" id="{8243FDA1-75DE-0C2F-9A91-12C1F0118B96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sp>
        <p:nvSpPr>
          <p:cNvPr id="348" name="Google Shape;348;p33"/>
          <p:cNvSpPr/>
          <p:nvPr/>
        </p:nvSpPr>
        <p:spPr>
          <a:xfrm rot="366820">
            <a:off x="8102581" y="3132385"/>
            <a:ext cx="602391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5911B34D-AF7F-2565-50B5-023D8ECC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27" y="3244199"/>
            <a:ext cx="414298" cy="414298"/>
          </a:xfrm>
          <a:prstGeom prst="rect">
            <a:avLst/>
          </a:prstGeom>
        </p:spPr>
      </p:pic>
      <p:grpSp>
        <p:nvGrpSpPr>
          <p:cNvPr id="12" name="Google Shape;328;p33">
            <a:extLst>
              <a:ext uri="{FF2B5EF4-FFF2-40B4-BE49-F238E27FC236}">
                <a16:creationId xmlns:a16="http://schemas.microsoft.com/office/drawing/2014/main" id="{CA3D6424-B556-6261-8BBF-68B5BECFAD57}"/>
              </a:ext>
            </a:extLst>
          </p:cNvPr>
          <p:cNvGrpSpPr/>
          <p:nvPr/>
        </p:nvGrpSpPr>
        <p:grpSpPr>
          <a:xfrm>
            <a:off x="724650" y="1139947"/>
            <a:ext cx="7694700" cy="808863"/>
            <a:chOff x="724650" y="1575988"/>
            <a:chExt cx="7694700" cy="2103000"/>
          </a:xfrm>
        </p:grpSpPr>
        <p:sp>
          <p:nvSpPr>
            <p:cNvPr id="13" name="Google Shape;329;p33">
              <a:extLst>
                <a:ext uri="{FF2B5EF4-FFF2-40B4-BE49-F238E27FC236}">
                  <a16:creationId xmlns:a16="http://schemas.microsoft.com/office/drawing/2014/main" id="{28C14200-1FA7-07C0-94DB-7CE14C7F1B0E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14" name="Google Shape;330;p33">
              <a:extLst>
                <a:ext uri="{FF2B5EF4-FFF2-40B4-BE49-F238E27FC236}">
                  <a16:creationId xmlns:a16="http://schemas.microsoft.com/office/drawing/2014/main" id="{6D024C08-C57D-620F-C130-62190FC84E54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43" name="Google Shape;343;p33"/>
          <p:cNvSpPr/>
          <p:nvPr/>
        </p:nvSpPr>
        <p:spPr>
          <a:xfrm rot="434221">
            <a:off x="8108452" y="1793825"/>
            <a:ext cx="602400" cy="584698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FEEBE58C-FF0E-6B9D-19FB-C6548E5E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6676" y="1881858"/>
            <a:ext cx="452049" cy="452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35DC-9C7B-A271-8E47-18CA91FFF6A3}"/>
              </a:ext>
            </a:extLst>
          </p:cNvPr>
          <p:cNvSpPr txBox="1"/>
          <p:nvPr/>
        </p:nvSpPr>
        <p:spPr>
          <a:xfrm>
            <a:off x="661284" y="1186636"/>
            <a:ext cx="4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Đỗ</a:t>
            </a:r>
            <a:r>
              <a:rPr lang="en-US" dirty="0"/>
              <a:t> Thanh Bình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K67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EB96-F4A1-FE3E-E213-B226583D8503}"/>
              </a:ext>
            </a:extLst>
          </p:cNvPr>
          <p:cNvSpPr txBox="1"/>
          <p:nvPr/>
        </p:nvSpPr>
        <p:spPr>
          <a:xfrm>
            <a:off x="661284" y="2021750"/>
            <a:ext cx="3915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065-0AB2-39B0-8FE0-A9B4BD645BF9}"/>
              </a:ext>
            </a:extLst>
          </p:cNvPr>
          <p:cNvSpPr txBox="1"/>
          <p:nvPr/>
        </p:nvSpPr>
        <p:spPr>
          <a:xfrm>
            <a:off x="4577150" y="2021750"/>
            <a:ext cx="38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F45A5-E59E-274F-3CB5-CBD088E1D757}"/>
              </a:ext>
            </a:extLst>
          </p:cNvPr>
          <p:cNvSpPr txBox="1"/>
          <p:nvPr/>
        </p:nvSpPr>
        <p:spPr>
          <a:xfrm>
            <a:off x="647632" y="3424729"/>
            <a:ext cx="391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Bình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Bình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D3-5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Bình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6386D-BF9C-12F3-4548-40646F73313E}"/>
              </a:ext>
            </a:extLst>
          </p:cNvPr>
          <p:cNvSpPr txBox="1"/>
          <p:nvPr/>
        </p:nvSpPr>
        <p:spPr>
          <a:xfrm>
            <a:off x="4517748" y="3406745"/>
            <a:ext cx="379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Bình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Bình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D3-5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4071D-9858-1D6E-FE00-37CE45A17A48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6181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724650" y="2021750"/>
            <a:ext cx="7694700" cy="1312055"/>
            <a:chOff x="724650" y="1575988"/>
            <a:chExt cx="7694700" cy="2103000"/>
          </a:xfrm>
        </p:grpSpPr>
        <p:sp>
          <p:nvSpPr>
            <p:cNvPr id="329" name="Google Shape;329;p33"/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330" name="Google Shape;330;p33"/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CANVAS 3</a:t>
            </a:r>
            <a:endParaRPr dirty="0"/>
          </a:p>
        </p:txBody>
      </p:sp>
      <p:grpSp>
        <p:nvGrpSpPr>
          <p:cNvPr id="336" name="Google Shape;336;p33"/>
          <p:cNvGrpSpPr/>
          <p:nvPr/>
        </p:nvGrpSpPr>
        <p:grpSpPr>
          <a:xfrm rot="-515178">
            <a:off x="144118" y="208042"/>
            <a:ext cx="602404" cy="584702"/>
            <a:chOff x="414450" y="1320748"/>
            <a:chExt cx="602399" cy="584697"/>
          </a:xfrm>
        </p:grpSpPr>
        <p:sp>
          <p:nvSpPr>
            <p:cNvPr id="337" name="Google Shape;337;p33"/>
            <p:cNvSpPr/>
            <p:nvPr/>
          </p:nvSpPr>
          <p:spPr>
            <a:xfrm>
              <a:off x="414450" y="13207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593771" y="1484845"/>
              <a:ext cx="267636" cy="268450"/>
              <a:chOff x="5628169" y="2697420"/>
              <a:chExt cx="408667" cy="40991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5628169" y="2697420"/>
                <a:ext cx="408667" cy="409910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11872" extrusionOk="0">
                    <a:moveTo>
                      <a:pt x="2429" y="518"/>
                    </a:moveTo>
                    <a:cubicBezTo>
                      <a:pt x="2757" y="518"/>
                      <a:pt x="3084" y="733"/>
                      <a:pt x="3120" y="1161"/>
                    </a:cubicBezTo>
                    <a:lnTo>
                      <a:pt x="3120" y="1376"/>
                    </a:lnTo>
                    <a:cubicBezTo>
                      <a:pt x="3084" y="1804"/>
                      <a:pt x="2757" y="2019"/>
                      <a:pt x="2429" y="2019"/>
                    </a:cubicBezTo>
                    <a:cubicBezTo>
                      <a:pt x="2102" y="2019"/>
                      <a:pt x="1774" y="1804"/>
                      <a:pt x="1739" y="1376"/>
                    </a:cubicBezTo>
                    <a:lnTo>
                      <a:pt x="1739" y="1161"/>
                    </a:lnTo>
                    <a:cubicBezTo>
                      <a:pt x="1774" y="733"/>
                      <a:pt x="2102" y="518"/>
                      <a:pt x="2429" y="518"/>
                    </a:cubicBezTo>
                    <a:close/>
                    <a:moveTo>
                      <a:pt x="3191" y="2519"/>
                    </a:moveTo>
                    <a:cubicBezTo>
                      <a:pt x="3882" y="2519"/>
                      <a:pt x="4430" y="3090"/>
                      <a:pt x="4430" y="3781"/>
                    </a:cubicBezTo>
                    <a:lnTo>
                      <a:pt x="4430" y="4519"/>
                    </a:lnTo>
                    <a:cubicBezTo>
                      <a:pt x="4430" y="4948"/>
                      <a:pt x="4787" y="5305"/>
                      <a:pt x="5216" y="5305"/>
                    </a:cubicBezTo>
                    <a:lnTo>
                      <a:pt x="5382" y="5305"/>
                    </a:lnTo>
                    <a:cubicBezTo>
                      <a:pt x="5549" y="5305"/>
                      <a:pt x="5692" y="5424"/>
                      <a:pt x="5692" y="5615"/>
                    </a:cubicBezTo>
                    <a:cubicBezTo>
                      <a:pt x="5692" y="5781"/>
                      <a:pt x="5549" y="5900"/>
                      <a:pt x="5382" y="5900"/>
                    </a:cubicBezTo>
                    <a:lnTo>
                      <a:pt x="5382" y="5924"/>
                    </a:lnTo>
                    <a:lnTo>
                      <a:pt x="5263" y="5924"/>
                    </a:lnTo>
                    <a:cubicBezTo>
                      <a:pt x="4453" y="5924"/>
                      <a:pt x="3834" y="5281"/>
                      <a:pt x="3834" y="4472"/>
                    </a:cubicBezTo>
                    <a:lnTo>
                      <a:pt x="3834" y="4281"/>
                    </a:lnTo>
                    <a:cubicBezTo>
                      <a:pt x="3834" y="4162"/>
                      <a:pt x="3715" y="4067"/>
                      <a:pt x="3596" y="4067"/>
                    </a:cubicBezTo>
                    <a:cubicBezTo>
                      <a:pt x="3453" y="4067"/>
                      <a:pt x="3358" y="4162"/>
                      <a:pt x="3358" y="4281"/>
                    </a:cubicBezTo>
                    <a:lnTo>
                      <a:pt x="3358" y="5710"/>
                    </a:lnTo>
                    <a:lnTo>
                      <a:pt x="1500" y="5710"/>
                    </a:lnTo>
                    <a:lnTo>
                      <a:pt x="1500" y="4281"/>
                    </a:lnTo>
                    <a:cubicBezTo>
                      <a:pt x="1500" y="4126"/>
                      <a:pt x="1387" y="4049"/>
                      <a:pt x="1274" y="4049"/>
                    </a:cubicBezTo>
                    <a:cubicBezTo>
                      <a:pt x="1161" y="4049"/>
                      <a:pt x="1048" y="4126"/>
                      <a:pt x="1048" y="4281"/>
                    </a:cubicBezTo>
                    <a:lnTo>
                      <a:pt x="1048" y="6639"/>
                    </a:lnTo>
                    <a:cubicBezTo>
                      <a:pt x="1048" y="6829"/>
                      <a:pt x="899" y="6924"/>
                      <a:pt x="750" y="6924"/>
                    </a:cubicBezTo>
                    <a:cubicBezTo>
                      <a:pt x="601" y="6924"/>
                      <a:pt x="453" y="6829"/>
                      <a:pt x="453" y="6639"/>
                    </a:cubicBezTo>
                    <a:lnTo>
                      <a:pt x="453" y="3781"/>
                    </a:lnTo>
                    <a:cubicBezTo>
                      <a:pt x="453" y="3090"/>
                      <a:pt x="1000" y="2519"/>
                      <a:pt x="1691" y="2519"/>
                    </a:cubicBezTo>
                    <a:close/>
                    <a:moveTo>
                      <a:pt x="1609" y="11271"/>
                    </a:moveTo>
                    <a:cubicBezTo>
                      <a:pt x="1671" y="11330"/>
                      <a:pt x="1753" y="11361"/>
                      <a:pt x="1836" y="11365"/>
                    </a:cubicBezTo>
                    <a:lnTo>
                      <a:pt x="1836" y="11365"/>
                    </a:lnTo>
                    <a:cubicBezTo>
                      <a:pt x="1760" y="11334"/>
                      <a:pt x="1685" y="11302"/>
                      <a:pt x="1609" y="11271"/>
                    </a:cubicBezTo>
                    <a:close/>
                    <a:moveTo>
                      <a:pt x="5906" y="0"/>
                    </a:moveTo>
                    <a:cubicBezTo>
                      <a:pt x="5787" y="0"/>
                      <a:pt x="5668" y="78"/>
                      <a:pt x="5668" y="233"/>
                    </a:cubicBezTo>
                    <a:lnTo>
                      <a:pt x="5668" y="4900"/>
                    </a:lnTo>
                    <a:cubicBezTo>
                      <a:pt x="5573" y="4876"/>
                      <a:pt x="5477" y="4853"/>
                      <a:pt x="5382" y="4853"/>
                    </a:cubicBezTo>
                    <a:lnTo>
                      <a:pt x="5216" y="4853"/>
                    </a:lnTo>
                    <a:cubicBezTo>
                      <a:pt x="5049" y="4853"/>
                      <a:pt x="4906" y="4710"/>
                      <a:pt x="4906" y="4519"/>
                    </a:cubicBezTo>
                    <a:lnTo>
                      <a:pt x="4906" y="3781"/>
                    </a:lnTo>
                    <a:cubicBezTo>
                      <a:pt x="4906" y="2900"/>
                      <a:pt x="4239" y="2162"/>
                      <a:pt x="3358" y="2066"/>
                    </a:cubicBezTo>
                    <a:cubicBezTo>
                      <a:pt x="3501" y="1876"/>
                      <a:pt x="3596" y="1638"/>
                      <a:pt x="3572" y="1376"/>
                    </a:cubicBezTo>
                    <a:lnTo>
                      <a:pt x="3572" y="1161"/>
                    </a:lnTo>
                    <a:cubicBezTo>
                      <a:pt x="3584" y="399"/>
                      <a:pt x="3019" y="18"/>
                      <a:pt x="2450" y="18"/>
                    </a:cubicBezTo>
                    <a:cubicBezTo>
                      <a:pt x="1882" y="18"/>
                      <a:pt x="1310" y="399"/>
                      <a:pt x="1310" y="1161"/>
                    </a:cubicBezTo>
                    <a:lnTo>
                      <a:pt x="1310" y="1376"/>
                    </a:lnTo>
                    <a:cubicBezTo>
                      <a:pt x="1286" y="1638"/>
                      <a:pt x="1381" y="1876"/>
                      <a:pt x="1524" y="2066"/>
                    </a:cubicBezTo>
                    <a:cubicBezTo>
                      <a:pt x="667" y="2162"/>
                      <a:pt x="0" y="2900"/>
                      <a:pt x="0" y="3781"/>
                    </a:cubicBezTo>
                    <a:lnTo>
                      <a:pt x="0" y="6639"/>
                    </a:lnTo>
                    <a:cubicBezTo>
                      <a:pt x="0" y="7044"/>
                      <a:pt x="334" y="7401"/>
                      <a:pt x="762" y="7401"/>
                    </a:cubicBezTo>
                    <a:cubicBezTo>
                      <a:pt x="857" y="7401"/>
                      <a:pt x="953" y="7377"/>
                      <a:pt x="1048" y="7329"/>
                    </a:cubicBezTo>
                    <a:lnTo>
                      <a:pt x="1048" y="11044"/>
                    </a:lnTo>
                    <a:cubicBezTo>
                      <a:pt x="1236" y="11118"/>
                      <a:pt x="1423" y="11194"/>
                      <a:pt x="1609" y="11271"/>
                    </a:cubicBezTo>
                    <a:lnTo>
                      <a:pt x="1609" y="11271"/>
                    </a:lnTo>
                    <a:cubicBezTo>
                      <a:pt x="1552" y="11218"/>
                      <a:pt x="1511" y="11142"/>
                      <a:pt x="1500" y="11044"/>
                    </a:cubicBezTo>
                    <a:lnTo>
                      <a:pt x="1500" y="6162"/>
                    </a:lnTo>
                    <a:lnTo>
                      <a:pt x="3358" y="6162"/>
                    </a:lnTo>
                    <a:lnTo>
                      <a:pt x="3358" y="11044"/>
                    </a:lnTo>
                    <a:cubicBezTo>
                      <a:pt x="3358" y="11235"/>
                      <a:pt x="3191" y="11402"/>
                      <a:pt x="3001" y="11402"/>
                    </a:cubicBezTo>
                    <a:cubicBezTo>
                      <a:pt x="2810" y="11402"/>
                      <a:pt x="2667" y="11235"/>
                      <a:pt x="2667" y="11044"/>
                    </a:cubicBezTo>
                    <a:lnTo>
                      <a:pt x="2667" y="7377"/>
                    </a:lnTo>
                    <a:cubicBezTo>
                      <a:pt x="2667" y="7222"/>
                      <a:pt x="2548" y="7145"/>
                      <a:pt x="2429" y="7145"/>
                    </a:cubicBezTo>
                    <a:cubicBezTo>
                      <a:pt x="2310" y="7145"/>
                      <a:pt x="2191" y="7222"/>
                      <a:pt x="2191" y="7377"/>
                    </a:cubicBezTo>
                    <a:lnTo>
                      <a:pt x="2191" y="11044"/>
                    </a:lnTo>
                    <a:cubicBezTo>
                      <a:pt x="2179" y="11259"/>
                      <a:pt x="2018" y="11366"/>
                      <a:pt x="1855" y="11366"/>
                    </a:cubicBezTo>
                    <a:cubicBezTo>
                      <a:pt x="1848" y="11366"/>
                      <a:pt x="1842" y="11366"/>
                      <a:pt x="1836" y="11365"/>
                    </a:cubicBezTo>
                    <a:lnTo>
                      <a:pt x="1836" y="11365"/>
                    </a:lnTo>
                    <a:cubicBezTo>
                      <a:pt x="2230" y="11530"/>
                      <a:pt x="2623" y="11696"/>
                      <a:pt x="3025" y="11854"/>
                    </a:cubicBezTo>
                    <a:cubicBezTo>
                      <a:pt x="3477" y="11854"/>
                      <a:pt x="3834" y="11497"/>
                      <a:pt x="3834" y="11044"/>
                    </a:cubicBezTo>
                    <a:lnTo>
                      <a:pt x="3834" y="5710"/>
                    </a:lnTo>
                    <a:cubicBezTo>
                      <a:pt x="4192" y="6139"/>
                      <a:pt x="4715" y="6377"/>
                      <a:pt x="5263" y="6377"/>
                    </a:cubicBezTo>
                    <a:lnTo>
                      <a:pt x="5382" y="6377"/>
                    </a:lnTo>
                    <a:cubicBezTo>
                      <a:pt x="5477" y="6377"/>
                      <a:pt x="5597" y="6353"/>
                      <a:pt x="5692" y="6305"/>
                    </a:cubicBezTo>
                    <a:lnTo>
                      <a:pt x="5692" y="11640"/>
                    </a:lnTo>
                    <a:cubicBezTo>
                      <a:pt x="5680" y="11795"/>
                      <a:pt x="5793" y="11872"/>
                      <a:pt x="5909" y="11872"/>
                    </a:cubicBezTo>
                    <a:cubicBezTo>
                      <a:pt x="6025" y="11872"/>
                      <a:pt x="6144" y="11795"/>
                      <a:pt x="6144" y="11640"/>
                    </a:cubicBezTo>
                    <a:lnTo>
                      <a:pt x="6144" y="5853"/>
                    </a:lnTo>
                    <a:lnTo>
                      <a:pt x="7716" y="5853"/>
                    </a:lnTo>
                    <a:cubicBezTo>
                      <a:pt x="7835" y="5853"/>
                      <a:pt x="7954" y="5734"/>
                      <a:pt x="7954" y="5615"/>
                    </a:cubicBezTo>
                    <a:cubicBezTo>
                      <a:pt x="7954" y="5472"/>
                      <a:pt x="7859" y="5377"/>
                      <a:pt x="7716" y="5377"/>
                    </a:cubicBezTo>
                    <a:lnTo>
                      <a:pt x="6144" y="5377"/>
                    </a:lnTo>
                    <a:lnTo>
                      <a:pt x="6144" y="1400"/>
                    </a:lnTo>
                    <a:lnTo>
                      <a:pt x="11383" y="1400"/>
                    </a:lnTo>
                    <a:lnTo>
                      <a:pt x="11383" y="5377"/>
                    </a:lnTo>
                    <a:lnTo>
                      <a:pt x="9788" y="5377"/>
                    </a:lnTo>
                    <a:cubicBezTo>
                      <a:pt x="9669" y="5377"/>
                      <a:pt x="9574" y="5472"/>
                      <a:pt x="9574" y="5615"/>
                    </a:cubicBezTo>
                    <a:cubicBezTo>
                      <a:pt x="9550" y="5734"/>
                      <a:pt x="9669" y="5853"/>
                      <a:pt x="9788" y="5853"/>
                    </a:cubicBezTo>
                    <a:lnTo>
                      <a:pt x="11598" y="5853"/>
                    </a:lnTo>
                    <a:cubicBezTo>
                      <a:pt x="11717" y="5853"/>
                      <a:pt x="11836" y="5734"/>
                      <a:pt x="11836" y="5615"/>
                    </a:cubicBezTo>
                    <a:lnTo>
                      <a:pt x="11836" y="1161"/>
                    </a:lnTo>
                    <a:cubicBezTo>
                      <a:pt x="11836" y="1042"/>
                      <a:pt x="11741" y="923"/>
                      <a:pt x="11598" y="923"/>
                    </a:cubicBezTo>
                    <a:lnTo>
                      <a:pt x="6144" y="923"/>
                    </a:lnTo>
                    <a:lnTo>
                      <a:pt x="6144" y="233"/>
                    </a:lnTo>
                    <a:cubicBezTo>
                      <a:pt x="6144" y="78"/>
                      <a:pt x="6025" y="0"/>
                      <a:pt x="5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5871553" y="2762988"/>
                <a:ext cx="117601" cy="10309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86" extrusionOk="0">
                    <a:moveTo>
                      <a:pt x="1691" y="548"/>
                    </a:moveTo>
                    <a:lnTo>
                      <a:pt x="1882" y="1120"/>
                    </a:lnTo>
                    <a:cubicBezTo>
                      <a:pt x="1905" y="1215"/>
                      <a:pt x="2001" y="1287"/>
                      <a:pt x="2096" y="1287"/>
                    </a:cubicBezTo>
                    <a:lnTo>
                      <a:pt x="2691" y="1287"/>
                    </a:lnTo>
                    <a:lnTo>
                      <a:pt x="2215" y="1620"/>
                    </a:lnTo>
                    <a:cubicBezTo>
                      <a:pt x="2120" y="1691"/>
                      <a:pt x="2096" y="1787"/>
                      <a:pt x="2120" y="1882"/>
                    </a:cubicBezTo>
                    <a:lnTo>
                      <a:pt x="2144" y="1882"/>
                    </a:lnTo>
                    <a:lnTo>
                      <a:pt x="2334" y="2454"/>
                    </a:lnTo>
                    <a:lnTo>
                      <a:pt x="2334" y="2454"/>
                    </a:lnTo>
                    <a:lnTo>
                      <a:pt x="1834" y="2096"/>
                    </a:lnTo>
                    <a:cubicBezTo>
                      <a:pt x="1798" y="2072"/>
                      <a:pt x="1751" y="2061"/>
                      <a:pt x="1703" y="2061"/>
                    </a:cubicBezTo>
                    <a:cubicBezTo>
                      <a:pt x="1655" y="2061"/>
                      <a:pt x="1608" y="2072"/>
                      <a:pt x="1572" y="2096"/>
                    </a:cubicBezTo>
                    <a:lnTo>
                      <a:pt x="1096" y="2454"/>
                    </a:lnTo>
                    <a:lnTo>
                      <a:pt x="1262" y="1882"/>
                    </a:lnTo>
                    <a:cubicBezTo>
                      <a:pt x="1310" y="1787"/>
                      <a:pt x="1262" y="1691"/>
                      <a:pt x="1191" y="1620"/>
                    </a:cubicBezTo>
                    <a:lnTo>
                      <a:pt x="691" y="1287"/>
                    </a:lnTo>
                    <a:lnTo>
                      <a:pt x="1286" y="1287"/>
                    </a:lnTo>
                    <a:cubicBezTo>
                      <a:pt x="1381" y="1287"/>
                      <a:pt x="1477" y="1215"/>
                      <a:pt x="1524" y="1120"/>
                    </a:cubicBezTo>
                    <a:lnTo>
                      <a:pt x="1691" y="548"/>
                    </a:lnTo>
                    <a:close/>
                    <a:moveTo>
                      <a:pt x="1703" y="1"/>
                    </a:moveTo>
                    <a:cubicBezTo>
                      <a:pt x="1536" y="1"/>
                      <a:pt x="1370" y="96"/>
                      <a:pt x="1310" y="286"/>
                    </a:cubicBezTo>
                    <a:lnTo>
                      <a:pt x="1120" y="810"/>
                    </a:lnTo>
                    <a:lnTo>
                      <a:pt x="572" y="810"/>
                    </a:lnTo>
                    <a:cubicBezTo>
                      <a:pt x="167" y="810"/>
                      <a:pt x="0" y="1334"/>
                      <a:pt x="334" y="1572"/>
                    </a:cubicBezTo>
                    <a:lnTo>
                      <a:pt x="786" y="1906"/>
                    </a:lnTo>
                    <a:lnTo>
                      <a:pt x="596" y="2430"/>
                    </a:lnTo>
                    <a:cubicBezTo>
                      <a:pt x="504" y="2722"/>
                      <a:pt x="749" y="2986"/>
                      <a:pt x="1018" y="2986"/>
                    </a:cubicBezTo>
                    <a:cubicBezTo>
                      <a:pt x="1100" y="2986"/>
                      <a:pt x="1185" y="2962"/>
                      <a:pt x="1262" y="2906"/>
                    </a:cubicBezTo>
                    <a:lnTo>
                      <a:pt x="1691" y="2573"/>
                    </a:lnTo>
                    <a:lnTo>
                      <a:pt x="2144" y="2906"/>
                    </a:lnTo>
                    <a:cubicBezTo>
                      <a:pt x="2215" y="2954"/>
                      <a:pt x="2310" y="2977"/>
                      <a:pt x="2406" y="2977"/>
                    </a:cubicBezTo>
                    <a:cubicBezTo>
                      <a:pt x="2501" y="2977"/>
                      <a:pt x="2572" y="2954"/>
                      <a:pt x="2644" y="2906"/>
                    </a:cubicBezTo>
                    <a:cubicBezTo>
                      <a:pt x="2787" y="2787"/>
                      <a:pt x="2858" y="2596"/>
                      <a:pt x="2810" y="2430"/>
                    </a:cubicBezTo>
                    <a:lnTo>
                      <a:pt x="2620" y="1906"/>
                    </a:lnTo>
                    <a:lnTo>
                      <a:pt x="3072" y="1572"/>
                    </a:lnTo>
                    <a:cubicBezTo>
                      <a:pt x="3406" y="1334"/>
                      <a:pt x="3239" y="810"/>
                      <a:pt x="2834" y="810"/>
                    </a:cubicBezTo>
                    <a:lnTo>
                      <a:pt x="2263" y="810"/>
                    </a:lnTo>
                    <a:lnTo>
                      <a:pt x="2096" y="286"/>
                    </a:lnTo>
                    <a:cubicBezTo>
                      <a:pt x="2036" y="96"/>
                      <a:pt x="1870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922516" y="2883040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39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39" y="477"/>
                    </a:cubicBezTo>
                    <a:cubicBezTo>
                      <a:pt x="287" y="453"/>
                      <a:pt x="358" y="429"/>
                      <a:pt x="382" y="405"/>
                    </a:cubicBezTo>
                    <a:cubicBezTo>
                      <a:pt x="429" y="358"/>
                      <a:pt x="453" y="286"/>
                      <a:pt x="453" y="239"/>
                    </a:cubicBezTo>
                    <a:cubicBezTo>
                      <a:pt x="453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28;p33">
            <a:extLst>
              <a:ext uri="{FF2B5EF4-FFF2-40B4-BE49-F238E27FC236}">
                <a16:creationId xmlns:a16="http://schemas.microsoft.com/office/drawing/2014/main" id="{724C594A-B3A1-C86F-4773-1D8E61CA9A0E}"/>
              </a:ext>
            </a:extLst>
          </p:cNvPr>
          <p:cNvGrpSpPr/>
          <p:nvPr/>
        </p:nvGrpSpPr>
        <p:grpSpPr>
          <a:xfrm>
            <a:off x="724650" y="3414036"/>
            <a:ext cx="7694700" cy="1241195"/>
            <a:chOff x="724650" y="1575988"/>
            <a:chExt cx="7694700" cy="2103000"/>
          </a:xfrm>
        </p:grpSpPr>
        <p:sp>
          <p:nvSpPr>
            <p:cNvPr id="3" name="Google Shape;329;p33">
              <a:extLst>
                <a:ext uri="{FF2B5EF4-FFF2-40B4-BE49-F238E27FC236}">
                  <a16:creationId xmlns:a16="http://schemas.microsoft.com/office/drawing/2014/main" id="{7B8D9818-CCC2-6D87-B031-2A4D5EA064A1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" name="Google Shape;330;p33">
              <a:extLst>
                <a:ext uri="{FF2B5EF4-FFF2-40B4-BE49-F238E27FC236}">
                  <a16:creationId xmlns:a16="http://schemas.microsoft.com/office/drawing/2014/main" id="{8243FDA1-75DE-0C2F-9A91-12C1F0118B96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sp>
        <p:nvSpPr>
          <p:cNvPr id="348" name="Google Shape;348;p33"/>
          <p:cNvSpPr/>
          <p:nvPr/>
        </p:nvSpPr>
        <p:spPr>
          <a:xfrm rot="366820">
            <a:off x="8102581" y="3132385"/>
            <a:ext cx="602391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5911B34D-AF7F-2565-50B5-023D8ECC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27" y="3244199"/>
            <a:ext cx="414298" cy="414298"/>
          </a:xfrm>
          <a:prstGeom prst="rect">
            <a:avLst/>
          </a:prstGeom>
        </p:spPr>
      </p:pic>
      <p:grpSp>
        <p:nvGrpSpPr>
          <p:cNvPr id="12" name="Google Shape;328;p33">
            <a:extLst>
              <a:ext uri="{FF2B5EF4-FFF2-40B4-BE49-F238E27FC236}">
                <a16:creationId xmlns:a16="http://schemas.microsoft.com/office/drawing/2014/main" id="{CA3D6424-B556-6261-8BBF-68B5BECFAD57}"/>
              </a:ext>
            </a:extLst>
          </p:cNvPr>
          <p:cNvGrpSpPr/>
          <p:nvPr/>
        </p:nvGrpSpPr>
        <p:grpSpPr>
          <a:xfrm>
            <a:off x="724650" y="1139947"/>
            <a:ext cx="7694700" cy="808863"/>
            <a:chOff x="724650" y="1575988"/>
            <a:chExt cx="7694700" cy="2103000"/>
          </a:xfrm>
        </p:grpSpPr>
        <p:sp>
          <p:nvSpPr>
            <p:cNvPr id="13" name="Google Shape;329;p33">
              <a:extLst>
                <a:ext uri="{FF2B5EF4-FFF2-40B4-BE49-F238E27FC236}">
                  <a16:creationId xmlns:a16="http://schemas.microsoft.com/office/drawing/2014/main" id="{28C14200-1FA7-07C0-94DB-7CE14C7F1B0E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14" name="Google Shape;330;p33">
              <a:extLst>
                <a:ext uri="{FF2B5EF4-FFF2-40B4-BE49-F238E27FC236}">
                  <a16:creationId xmlns:a16="http://schemas.microsoft.com/office/drawing/2014/main" id="{6D024C08-C57D-620F-C130-62190FC84E54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43" name="Google Shape;343;p33"/>
          <p:cNvSpPr/>
          <p:nvPr/>
        </p:nvSpPr>
        <p:spPr>
          <a:xfrm rot="434221">
            <a:off x="8108452" y="1793825"/>
            <a:ext cx="602400" cy="584698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FEEBE58C-FF0E-6B9D-19FB-C6548E5E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6676" y="1881858"/>
            <a:ext cx="452049" cy="452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35DC-9C7B-A271-8E47-18CA91FFF6A3}"/>
              </a:ext>
            </a:extLst>
          </p:cNvPr>
          <p:cNvSpPr txBox="1"/>
          <p:nvPr/>
        </p:nvSpPr>
        <p:spPr>
          <a:xfrm>
            <a:off x="661284" y="1186636"/>
            <a:ext cx="4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Minh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K67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EB96-F4A1-FE3E-E213-B226583D8503}"/>
              </a:ext>
            </a:extLst>
          </p:cNvPr>
          <p:cNvSpPr txBox="1"/>
          <p:nvPr/>
        </p:nvSpPr>
        <p:spPr>
          <a:xfrm>
            <a:off x="661284" y="2021750"/>
            <a:ext cx="3915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065-0AB2-39B0-8FE0-A9B4BD645BF9}"/>
              </a:ext>
            </a:extLst>
          </p:cNvPr>
          <p:cNvSpPr txBox="1"/>
          <p:nvPr/>
        </p:nvSpPr>
        <p:spPr>
          <a:xfrm>
            <a:off x="4577150" y="2021750"/>
            <a:ext cx="38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F45A5-E59E-274F-3CB5-CBD088E1D757}"/>
              </a:ext>
            </a:extLst>
          </p:cNvPr>
          <p:cNvSpPr txBox="1"/>
          <p:nvPr/>
        </p:nvSpPr>
        <p:spPr>
          <a:xfrm>
            <a:off x="647632" y="3424729"/>
            <a:ext cx="391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Minh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Minh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form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Nam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6386D-BF9C-12F3-4548-40646F73313E}"/>
              </a:ext>
            </a:extLst>
          </p:cNvPr>
          <p:cNvSpPr txBox="1"/>
          <p:nvPr/>
        </p:nvSpPr>
        <p:spPr>
          <a:xfrm>
            <a:off x="4580503" y="3406745"/>
            <a:ext cx="379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Minh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lâu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Minh hay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22CD2-34D9-695D-639B-5DDA6189DDED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53553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724650" y="2021750"/>
            <a:ext cx="7694700" cy="1312055"/>
            <a:chOff x="724650" y="1575988"/>
            <a:chExt cx="7694700" cy="2103000"/>
          </a:xfrm>
        </p:grpSpPr>
        <p:sp>
          <p:nvSpPr>
            <p:cNvPr id="329" name="Google Shape;329;p33"/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330" name="Google Shape;330;p33"/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CANVAS 4</a:t>
            </a:r>
            <a:endParaRPr dirty="0"/>
          </a:p>
        </p:txBody>
      </p:sp>
      <p:grpSp>
        <p:nvGrpSpPr>
          <p:cNvPr id="336" name="Google Shape;336;p33"/>
          <p:cNvGrpSpPr/>
          <p:nvPr/>
        </p:nvGrpSpPr>
        <p:grpSpPr>
          <a:xfrm rot="-515178">
            <a:off x="144118" y="208042"/>
            <a:ext cx="602404" cy="584702"/>
            <a:chOff x="414450" y="1320748"/>
            <a:chExt cx="602399" cy="584697"/>
          </a:xfrm>
        </p:grpSpPr>
        <p:sp>
          <p:nvSpPr>
            <p:cNvPr id="337" name="Google Shape;337;p33"/>
            <p:cNvSpPr/>
            <p:nvPr/>
          </p:nvSpPr>
          <p:spPr>
            <a:xfrm>
              <a:off x="414450" y="13207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593771" y="1484845"/>
              <a:ext cx="267636" cy="268450"/>
              <a:chOff x="5628169" y="2697420"/>
              <a:chExt cx="408667" cy="40991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5628169" y="2697420"/>
                <a:ext cx="408667" cy="409910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11872" extrusionOk="0">
                    <a:moveTo>
                      <a:pt x="2429" y="518"/>
                    </a:moveTo>
                    <a:cubicBezTo>
                      <a:pt x="2757" y="518"/>
                      <a:pt x="3084" y="733"/>
                      <a:pt x="3120" y="1161"/>
                    </a:cubicBezTo>
                    <a:lnTo>
                      <a:pt x="3120" y="1376"/>
                    </a:lnTo>
                    <a:cubicBezTo>
                      <a:pt x="3084" y="1804"/>
                      <a:pt x="2757" y="2019"/>
                      <a:pt x="2429" y="2019"/>
                    </a:cubicBezTo>
                    <a:cubicBezTo>
                      <a:pt x="2102" y="2019"/>
                      <a:pt x="1774" y="1804"/>
                      <a:pt x="1739" y="1376"/>
                    </a:cubicBezTo>
                    <a:lnTo>
                      <a:pt x="1739" y="1161"/>
                    </a:lnTo>
                    <a:cubicBezTo>
                      <a:pt x="1774" y="733"/>
                      <a:pt x="2102" y="518"/>
                      <a:pt x="2429" y="518"/>
                    </a:cubicBezTo>
                    <a:close/>
                    <a:moveTo>
                      <a:pt x="3191" y="2519"/>
                    </a:moveTo>
                    <a:cubicBezTo>
                      <a:pt x="3882" y="2519"/>
                      <a:pt x="4430" y="3090"/>
                      <a:pt x="4430" y="3781"/>
                    </a:cubicBezTo>
                    <a:lnTo>
                      <a:pt x="4430" y="4519"/>
                    </a:lnTo>
                    <a:cubicBezTo>
                      <a:pt x="4430" y="4948"/>
                      <a:pt x="4787" y="5305"/>
                      <a:pt x="5216" y="5305"/>
                    </a:cubicBezTo>
                    <a:lnTo>
                      <a:pt x="5382" y="5305"/>
                    </a:lnTo>
                    <a:cubicBezTo>
                      <a:pt x="5549" y="5305"/>
                      <a:pt x="5692" y="5424"/>
                      <a:pt x="5692" y="5615"/>
                    </a:cubicBezTo>
                    <a:cubicBezTo>
                      <a:pt x="5692" y="5781"/>
                      <a:pt x="5549" y="5900"/>
                      <a:pt x="5382" y="5900"/>
                    </a:cubicBezTo>
                    <a:lnTo>
                      <a:pt x="5382" y="5924"/>
                    </a:lnTo>
                    <a:lnTo>
                      <a:pt x="5263" y="5924"/>
                    </a:lnTo>
                    <a:cubicBezTo>
                      <a:pt x="4453" y="5924"/>
                      <a:pt x="3834" y="5281"/>
                      <a:pt x="3834" y="4472"/>
                    </a:cubicBezTo>
                    <a:lnTo>
                      <a:pt x="3834" y="4281"/>
                    </a:lnTo>
                    <a:cubicBezTo>
                      <a:pt x="3834" y="4162"/>
                      <a:pt x="3715" y="4067"/>
                      <a:pt x="3596" y="4067"/>
                    </a:cubicBezTo>
                    <a:cubicBezTo>
                      <a:pt x="3453" y="4067"/>
                      <a:pt x="3358" y="4162"/>
                      <a:pt x="3358" y="4281"/>
                    </a:cubicBezTo>
                    <a:lnTo>
                      <a:pt x="3358" y="5710"/>
                    </a:lnTo>
                    <a:lnTo>
                      <a:pt x="1500" y="5710"/>
                    </a:lnTo>
                    <a:lnTo>
                      <a:pt x="1500" y="4281"/>
                    </a:lnTo>
                    <a:cubicBezTo>
                      <a:pt x="1500" y="4126"/>
                      <a:pt x="1387" y="4049"/>
                      <a:pt x="1274" y="4049"/>
                    </a:cubicBezTo>
                    <a:cubicBezTo>
                      <a:pt x="1161" y="4049"/>
                      <a:pt x="1048" y="4126"/>
                      <a:pt x="1048" y="4281"/>
                    </a:cubicBezTo>
                    <a:lnTo>
                      <a:pt x="1048" y="6639"/>
                    </a:lnTo>
                    <a:cubicBezTo>
                      <a:pt x="1048" y="6829"/>
                      <a:pt x="899" y="6924"/>
                      <a:pt x="750" y="6924"/>
                    </a:cubicBezTo>
                    <a:cubicBezTo>
                      <a:pt x="601" y="6924"/>
                      <a:pt x="453" y="6829"/>
                      <a:pt x="453" y="6639"/>
                    </a:cubicBezTo>
                    <a:lnTo>
                      <a:pt x="453" y="3781"/>
                    </a:lnTo>
                    <a:cubicBezTo>
                      <a:pt x="453" y="3090"/>
                      <a:pt x="1000" y="2519"/>
                      <a:pt x="1691" y="2519"/>
                    </a:cubicBezTo>
                    <a:close/>
                    <a:moveTo>
                      <a:pt x="1609" y="11271"/>
                    </a:moveTo>
                    <a:cubicBezTo>
                      <a:pt x="1671" y="11330"/>
                      <a:pt x="1753" y="11361"/>
                      <a:pt x="1836" y="11365"/>
                    </a:cubicBezTo>
                    <a:lnTo>
                      <a:pt x="1836" y="11365"/>
                    </a:lnTo>
                    <a:cubicBezTo>
                      <a:pt x="1760" y="11334"/>
                      <a:pt x="1685" y="11302"/>
                      <a:pt x="1609" y="11271"/>
                    </a:cubicBezTo>
                    <a:close/>
                    <a:moveTo>
                      <a:pt x="5906" y="0"/>
                    </a:moveTo>
                    <a:cubicBezTo>
                      <a:pt x="5787" y="0"/>
                      <a:pt x="5668" y="78"/>
                      <a:pt x="5668" y="233"/>
                    </a:cubicBezTo>
                    <a:lnTo>
                      <a:pt x="5668" y="4900"/>
                    </a:lnTo>
                    <a:cubicBezTo>
                      <a:pt x="5573" y="4876"/>
                      <a:pt x="5477" y="4853"/>
                      <a:pt x="5382" y="4853"/>
                    </a:cubicBezTo>
                    <a:lnTo>
                      <a:pt x="5216" y="4853"/>
                    </a:lnTo>
                    <a:cubicBezTo>
                      <a:pt x="5049" y="4853"/>
                      <a:pt x="4906" y="4710"/>
                      <a:pt x="4906" y="4519"/>
                    </a:cubicBezTo>
                    <a:lnTo>
                      <a:pt x="4906" y="3781"/>
                    </a:lnTo>
                    <a:cubicBezTo>
                      <a:pt x="4906" y="2900"/>
                      <a:pt x="4239" y="2162"/>
                      <a:pt x="3358" y="2066"/>
                    </a:cubicBezTo>
                    <a:cubicBezTo>
                      <a:pt x="3501" y="1876"/>
                      <a:pt x="3596" y="1638"/>
                      <a:pt x="3572" y="1376"/>
                    </a:cubicBezTo>
                    <a:lnTo>
                      <a:pt x="3572" y="1161"/>
                    </a:lnTo>
                    <a:cubicBezTo>
                      <a:pt x="3584" y="399"/>
                      <a:pt x="3019" y="18"/>
                      <a:pt x="2450" y="18"/>
                    </a:cubicBezTo>
                    <a:cubicBezTo>
                      <a:pt x="1882" y="18"/>
                      <a:pt x="1310" y="399"/>
                      <a:pt x="1310" y="1161"/>
                    </a:cubicBezTo>
                    <a:lnTo>
                      <a:pt x="1310" y="1376"/>
                    </a:lnTo>
                    <a:cubicBezTo>
                      <a:pt x="1286" y="1638"/>
                      <a:pt x="1381" y="1876"/>
                      <a:pt x="1524" y="2066"/>
                    </a:cubicBezTo>
                    <a:cubicBezTo>
                      <a:pt x="667" y="2162"/>
                      <a:pt x="0" y="2900"/>
                      <a:pt x="0" y="3781"/>
                    </a:cubicBezTo>
                    <a:lnTo>
                      <a:pt x="0" y="6639"/>
                    </a:lnTo>
                    <a:cubicBezTo>
                      <a:pt x="0" y="7044"/>
                      <a:pt x="334" y="7401"/>
                      <a:pt x="762" y="7401"/>
                    </a:cubicBezTo>
                    <a:cubicBezTo>
                      <a:pt x="857" y="7401"/>
                      <a:pt x="953" y="7377"/>
                      <a:pt x="1048" y="7329"/>
                    </a:cubicBezTo>
                    <a:lnTo>
                      <a:pt x="1048" y="11044"/>
                    </a:lnTo>
                    <a:cubicBezTo>
                      <a:pt x="1236" y="11118"/>
                      <a:pt x="1423" y="11194"/>
                      <a:pt x="1609" y="11271"/>
                    </a:cubicBezTo>
                    <a:lnTo>
                      <a:pt x="1609" y="11271"/>
                    </a:lnTo>
                    <a:cubicBezTo>
                      <a:pt x="1552" y="11218"/>
                      <a:pt x="1511" y="11142"/>
                      <a:pt x="1500" y="11044"/>
                    </a:cubicBezTo>
                    <a:lnTo>
                      <a:pt x="1500" y="6162"/>
                    </a:lnTo>
                    <a:lnTo>
                      <a:pt x="3358" y="6162"/>
                    </a:lnTo>
                    <a:lnTo>
                      <a:pt x="3358" y="11044"/>
                    </a:lnTo>
                    <a:cubicBezTo>
                      <a:pt x="3358" y="11235"/>
                      <a:pt x="3191" y="11402"/>
                      <a:pt x="3001" y="11402"/>
                    </a:cubicBezTo>
                    <a:cubicBezTo>
                      <a:pt x="2810" y="11402"/>
                      <a:pt x="2667" y="11235"/>
                      <a:pt x="2667" y="11044"/>
                    </a:cubicBezTo>
                    <a:lnTo>
                      <a:pt x="2667" y="7377"/>
                    </a:lnTo>
                    <a:cubicBezTo>
                      <a:pt x="2667" y="7222"/>
                      <a:pt x="2548" y="7145"/>
                      <a:pt x="2429" y="7145"/>
                    </a:cubicBezTo>
                    <a:cubicBezTo>
                      <a:pt x="2310" y="7145"/>
                      <a:pt x="2191" y="7222"/>
                      <a:pt x="2191" y="7377"/>
                    </a:cubicBezTo>
                    <a:lnTo>
                      <a:pt x="2191" y="11044"/>
                    </a:lnTo>
                    <a:cubicBezTo>
                      <a:pt x="2179" y="11259"/>
                      <a:pt x="2018" y="11366"/>
                      <a:pt x="1855" y="11366"/>
                    </a:cubicBezTo>
                    <a:cubicBezTo>
                      <a:pt x="1848" y="11366"/>
                      <a:pt x="1842" y="11366"/>
                      <a:pt x="1836" y="11365"/>
                    </a:cubicBezTo>
                    <a:lnTo>
                      <a:pt x="1836" y="11365"/>
                    </a:lnTo>
                    <a:cubicBezTo>
                      <a:pt x="2230" y="11530"/>
                      <a:pt x="2623" y="11696"/>
                      <a:pt x="3025" y="11854"/>
                    </a:cubicBezTo>
                    <a:cubicBezTo>
                      <a:pt x="3477" y="11854"/>
                      <a:pt x="3834" y="11497"/>
                      <a:pt x="3834" y="11044"/>
                    </a:cubicBezTo>
                    <a:lnTo>
                      <a:pt x="3834" y="5710"/>
                    </a:lnTo>
                    <a:cubicBezTo>
                      <a:pt x="4192" y="6139"/>
                      <a:pt x="4715" y="6377"/>
                      <a:pt x="5263" y="6377"/>
                    </a:cubicBezTo>
                    <a:lnTo>
                      <a:pt x="5382" y="6377"/>
                    </a:lnTo>
                    <a:cubicBezTo>
                      <a:pt x="5477" y="6377"/>
                      <a:pt x="5597" y="6353"/>
                      <a:pt x="5692" y="6305"/>
                    </a:cubicBezTo>
                    <a:lnTo>
                      <a:pt x="5692" y="11640"/>
                    </a:lnTo>
                    <a:cubicBezTo>
                      <a:pt x="5680" y="11795"/>
                      <a:pt x="5793" y="11872"/>
                      <a:pt x="5909" y="11872"/>
                    </a:cubicBezTo>
                    <a:cubicBezTo>
                      <a:pt x="6025" y="11872"/>
                      <a:pt x="6144" y="11795"/>
                      <a:pt x="6144" y="11640"/>
                    </a:cubicBezTo>
                    <a:lnTo>
                      <a:pt x="6144" y="5853"/>
                    </a:lnTo>
                    <a:lnTo>
                      <a:pt x="7716" y="5853"/>
                    </a:lnTo>
                    <a:cubicBezTo>
                      <a:pt x="7835" y="5853"/>
                      <a:pt x="7954" y="5734"/>
                      <a:pt x="7954" y="5615"/>
                    </a:cubicBezTo>
                    <a:cubicBezTo>
                      <a:pt x="7954" y="5472"/>
                      <a:pt x="7859" y="5377"/>
                      <a:pt x="7716" y="5377"/>
                    </a:cubicBezTo>
                    <a:lnTo>
                      <a:pt x="6144" y="5377"/>
                    </a:lnTo>
                    <a:lnTo>
                      <a:pt x="6144" y="1400"/>
                    </a:lnTo>
                    <a:lnTo>
                      <a:pt x="11383" y="1400"/>
                    </a:lnTo>
                    <a:lnTo>
                      <a:pt x="11383" y="5377"/>
                    </a:lnTo>
                    <a:lnTo>
                      <a:pt x="9788" y="5377"/>
                    </a:lnTo>
                    <a:cubicBezTo>
                      <a:pt x="9669" y="5377"/>
                      <a:pt x="9574" y="5472"/>
                      <a:pt x="9574" y="5615"/>
                    </a:cubicBezTo>
                    <a:cubicBezTo>
                      <a:pt x="9550" y="5734"/>
                      <a:pt x="9669" y="5853"/>
                      <a:pt x="9788" y="5853"/>
                    </a:cubicBezTo>
                    <a:lnTo>
                      <a:pt x="11598" y="5853"/>
                    </a:lnTo>
                    <a:cubicBezTo>
                      <a:pt x="11717" y="5853"/>
                      <a:pt x="11836" y="5734"/>
                      <a:pt x="11836" y="5615"/>
                    </a:cubicBezTo>
                    <a:lnTo>
                      <a:pt x="11836" y="1161"/>
                    </a:lnTo>
                    <a:cubicBezTo>
                      <a:pt x="11836" y="1042"/>
                      <a:pt x="11741" y="923"/>
                      <a:pt x="11598" y="923"/>
                    </a:cubicBezTo>
                    <a:lnTo>
                      <a:pt x="6144" y="923"/>
                    </a:lnTo>
                    <a:lnTo>
                      <a:pt x="6144" y="233"/>
                    </a:lnTo>
                    <a:cubicBezTo>
                      <a:pt x="6144" y="78"/>
                      <a:pt x="6025" y="0"/>
                      <a:pt x="5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5871553" y="2762988"/>
                <a:ext cx="117601" cy="10309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86" extrusionOk="0">
                    <a:moveTo>
                      <a:pt x="1691" y="548"/>
                    </a:moveTo>
                    <a:lnTo>
                      <a:pt x="1882" y="1120"/>
                    </a:lnTo>
                    <a:cubicBezTo>
                      <a:pt x="1905" y="1215"/>
                      <a:pt x="2001" y="1287"/>
                      <a:pt x="2096" y="1287"/>
                    </a:cubicBezTo>
                    <a:lnTo>
                      <a:pt x="2691" y="1287"/>
                    </a:lnTo>
                    <a:lnTo>
                      <a:pt x="2215" y="1620"/>
                    </a:lnTo>
                    <a:cubicBezTo>
                      <a:pt x="2120" y="1691"/>
                      <a:pt x="2096" y="1787"/>
                      <a:pt x="2120" y="1882"/>
                    </a:cubicBezTo>
                    <a:lnTo>
                      <a:pt x="2144" y="1882"/>
                    </a:lnTo>
                    <a:lnTo>
                      <a:pt x="2334" y="2454"/>
                    </a:lnTo>
                    <a:lnTo>
                      <a:pt x="2334" y="2454"/>
                    </a:lnTo>
                    <a:lnTo>
                      <a:pt x="1834" y="2096"/>
                    </a:lnTo>
                    <a:cubicBezTo>
                      <a:pt x="1798" y="2072"/>
                      <a:pt x="1751" y="2061"/>
                      <a:pt x="1703" y="2061"/>
                    </a:cubicBezTo>
                    <a:cubicBezTo>
                      <a:pt x="1655" y="2061"/>
                      <a:pt x="1608" y="2072"/>
                      <a:pt x="1572" y="2096"/>
                    </a:cubicBezTo>
                    <a:lnTo>
                      <a:pt x="1096" y="2454"/>
                    </a:lnTo>
                    <a:lnTo>
                      <a:pt x="1262" y="1882"/>
                    </a:lnTo>
                    <a:cubicBezTo>
                      <a:pt x="1310" y="1787"/>
                      <a:pt x="1262" y="1691"/>
                      <a:pt x="1191" y="1620"/>
                    </a:cubicBezTo>
                    <a:lnTo>
                      <a:pt x="691" y="1287"/>
                    </a:lnTo>
                    <a:lnTo>
                      <a:pt x="1286" y="1287"/>
                    </a:lnTo>
                    <a:cubicBezTo>
                      <a:pt x="1381" y="1287"/>
                      <a:pt x="1477" y="1215"/>
                      <a:pt x="1524" y="1120"/>
                    </a:cubicBezTo>
                    <a:lnTo>
                      <a:pt x="1691" y="548"/>
                    </a:lnTo>
                    <a:close/>
                    <a:moveTo>
                      <a:pt x="1703" y="1"/>
                    </a:moveTo>
                    <a:cubicBezTo>
                      <a:pt x="1536" y="1"/>
                      <a:pt x="1370" y="96"/>
                      <a:pt x="1310" y="286"/>
                    </a:cubicBezTo>
                    <a:lnTo>
                      <a:pt x="1120" y="810"/>
                    </a:lnTo>
                    <a:lnTo>
                      <a:pt x="572" y="810"/>
                    </a:lnTo>
                    <a:cubicBezTo>
                      <a:pt x="167" y="810"/>
                      <a:pt x="0" y="1334"/>
                      <a:pt x="334" y="1572"/>
                    </a:cubicBezTo>
                    <a:lnTo>
                      <a:pt x="786" y="1906"/>
                    </a:lnTo>
                    <a:lnTo>
                      <a:pt x="596" y="2430"/>
                    </a:lnTo>
                    <a:cubicBezTo>
                      <a:pt x="504" y="2722"/>
                      <a:pt x="749" y="2986"/>
                      <a:pt x="1018" y="2986"/>
                    </a:cubicBezTo>
                    <a:cubicBezTo>
                      <a:pt x="1100" y="2986"/>
                      <a:pt x="1185" y="2962"/>
                      <a:pt x="1262" y="2906"/>
                    </a:cubicBezTo>
                    <a:lnTo>
                      <a:pt x="1691" y="2573"/>
                    </a:lnTo>
                    <a:lnTo>
                      <a:pt x="2144" y="2906"/>
                    </a:lnTo>
                    <a:cubicBezTo>
                      <a:pt x="2215" y="2954"/>
                      <a:pt x="2310" y="2977"/>
                      <a:pt x="2406" y="2977"/>
                    </a:cubicBezTo>
                    <a:cubicBezTo>
                      <a:pt x="2501" y="2977"/>
                      <a:pt x="2572" y="2954"/>
                      <a:pt x="2644" y="2906"/>
                    </a:cubicBezTo>
                    <a:cubicBezTo>
                      <a:pt x="2787" y="2787"/>
                      <a:pt x="2858" y="2596"/>
                      <a:pt x="2810" y="2430"/>
                    </a:cubicBezTo>
                    <a:lnTo>
                      <a:pt x="2620" y="1906"/>
                    </a:lnTo>
                    <a:lnTo>
                      <a:pt x="3072" y="1572"/>
                    </a:lnTo>
                    <a:cubicBezTo>
                      <a:pt x="3406" y="1334"/>
                      <a:pt x="3239" y="810"/>
                      <a:pt x="2834" y="810"/>
                    </a:cubicBezTo>
                    <a:lnTo>
                      <a:pt x="2263" y="810"/>
                    </a:lnTo>
                    <a:lnTo>
                      <a:pt x="2096" y="286"/>
                    </a:lnTo>
                    <a:cubicBezTo>
                      <a:pt x="2036" y="96"/>
                      <a:pt x="1870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922516" y="2883040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39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39" y="477"/>
                    </a:cubicBezTo>
                    <a:cubicBezTo>
                      <a:pt x="287" y="453"/>
                      <a:pt x="358" y="429"/>
                      <a:pt x="382" y="405"/>
                    </a:cubicBezTo>
                    <a:cubicBezTo>
                      <a:pt x="429" y="358"/>
                      <a:pt x="453" y="286"/>
                      <a:pt x="453" y="239"/>
                    </a:cubicBezTo>
                    <a:cubicBezTo>
                      <a:pt x="453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28;p33">
            <a:extLst>
              <a:ext uri="{FF2B5EF4-FFF2-40B4-BE49-F238E27FC236}">
                <a16:creationId xmlns:a16="http://schemas.microsoft.com/office/drawing/2014/main" id="{724C594A-B3A1-C86F-4773-1D8E61CA9A0E}"/>
              </a:ext>
            </a:extLst>
          </p:cNvPr>
          <p:cNvGrpSpPr/>
          <p:nvPr/>
        </p:nvGrpSpPr>
        <p:grpSpPr>
          <a:xfrm>
            <a:off x="724650" y="3414036"/>
            <a:ext cx="7694700" cy="1241195"/>
            <a:chOff x="724650" y="1575988"/>
            <a:chExt cx="7694700" cy="2103000"/>
          </a:xfrm>
        </p:grpSpPr>
        <p:sp>
          <p:nvSpPr>
            <p:cNvPr id="3" name="Google Shape;329;p33">
              <a:extLst>
                <a:ext uri="{FF2B5EF4-FFF2-40B4-BE49-F238E27FC236}">
                  <a16:creationId xmlns:a16="http://schemas.microsoft.com/office/drawing/2014/main" id="{7B8D9818-CCC2-6D87-B031-2A4D5EA064A1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" name="Google Shape;330;p33">
              <a:extLst>
                <a:ext uri="{FF2B5EF4-FFF2-40B4-BE49-F238E27FC236}">
                  <a16:creationId xmlns:a16="http://schemas.microsoft.com/office/drawing/2014/main" id="{8243FDA1-75DE-0C2F-9A91-12C1F0118B96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sp>
        <p:nvSpPr>
          <p:cNvPr id="348" name="Google Shape;348;p33"/>
          <p:cNvSpPr/>
          <p:nvPr/>
        </p:nvSpPr>
        <p:spPr>
          <a:xfrm rot="366820">
            <a:off x="8102581" y="3132385"/>
            <a:ext cx="602391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5911B34D-AF7F-2565-50B5-023D8ECC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27" y="3244199"/>
            <a:ext cx="414298" cy="414298"/>
          </a:xfrm>
          <a:prstGeom prst="rect">
            <a:avLst/>
          </a:prstGeom>
        </p:spPr>
      </p:pic>
      <p:grpSp>
        <p:nvGrpSpPr>
          <p:cNvPr id="12" name="Google Shape;328;p33">
            <a:extLst>
              <a:ext uri="{FF2B5EF4-FFF2-40B4-BE49-F238E27FC236}">
                <a16:creationId xmlns:a16="http://schemas.microsoft.com/office/drawing/2014/main" id="{CA3D6424-B556-6261-8BBF-68B5BECFAD57}"/>
              </a:ext>
            </a:extLst>
          </p:cNvPr>
          <p:cNvGrpSpPr/>
          <p:nvPr/>
        </p:nvGrpSpPr>
        <p:grpSpPr>
          <a:xfrm>
            <a:off x="724650" y="1139947"/>
            <a:ext cx="7694700" cy="808863"/>
            <a:chOff x="724650" y="1575988"/>
            <a:chExt cx="7694700" cy="2103000"/>
          </a:xfrm>
        </p:grpSpPr>
        <p:sp>
          <p:nvSpPr>
            <p:cNvPr id="13" name="Google Shape;329;p33">
              <a:extLst>
                <a:ext uri="{FF2B5EF4-FFF2-40B4-BE49-F238E27FC236}">
                  <a16:creationId xmlns:a16="http://schemas.microsoft.com/office/drawing/2014/main" id="{28C14200-1FA7-07C0-94DB-7CE14C7F1B0E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14" name="Google Shape;330;p33">
              <a:extLst>
                <a:ext uri="{FF2B5EF4-FFF2-40B4-BE49-F238E27FC236}">
                  <a16:creationId xmlns:a16="http://schemas.microsoft.com/office/drawing/2014/main" id="{6D024C08-C57D-620F-C130-62190FC84E54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43" name="Google Shape;343;p33"/>
          <p:cNvSpPr/>
          <p:nvPr/>
        </p:nvSpPr>
        <p:spPr>
          <a:xfrm rot="434221">
            <a:off x="8108452" y="1793825"/>
            <a:ext cx="602400" cy="584698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FEEBE58C-FF0E-6B9D-19FB-C6548E5E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6676" y="1881858"/>
            <a:ext cx="452049" cy="452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35DC-9C7B-A271-8E47-18CA91FFF6A3}"/>
              </a:ext>
            </a:extLst>
          </p:cNvPr>
          <p:cNvSpPr txBox="1"/>
          <p:nvPr/>
        </p:nvSpPr>
        <p:spPr>
          <a:xfrm>
            <a:off x="661284" y="1186636"/>
            <a:ext cx="4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Linh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K67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EB96-F4A1-FE3E-E213-B226583D8503}"/>
              </a:ext>
            </a:extLst>
          </p:cNvPr>
          <p:cNvSpPr txBox="1"/>
          <p:nvPr/>
        </p:nvSpPr>
        <p:spPr>
          <a:xfrm>
            <a:off x="661284" y="2021750"/>
            <a:ext cx="3915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065-0AB2-39B0-8FE0-A9B4BD645BF9}"/>
              </a:ext>
            </a:extLst>
          </p:cNvPr>
          <p:cNvSpPr txBox="1"/>
          <p:nvPr/>
        </p:nvSpPr>
        <p:spPr>
          <a:xfrm>
            <a:off x="4577150" y="2021750"/>
            <a:ext cx="38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F45A5-E59E-274F-3CB5-CBD088E1D757}"/>
              </a:ext>
            </a:extLst>
          </p:cNvPr>
          <p:cNvSpPr txBox="1"/>
          <p:nvPr/>
        </p:nvSpPr>
        <p:spPr>
          <a:xfrm>
            <a:off x="647632" y="3424729"/>
            <a:ext cx="391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Linh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Linh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C7, D3-5,D8,D9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Linh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6386D-BF9C-12F3-4548-40646F73313E}"/>
              </a:ext>
            </a:extLst>
          </p:cNvPr>
          <p:cNvSpPr txBox="1"/>
          <p:nvPr/>
        </p:nvSpPr>
        <p:spPr>
          <a:xfrm>
            <a:off x="4580503" y="3406745"/>
            <a:ext cx="379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Linh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online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638F-0F96-5CEB-F0F0-49C0C476D7F6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68446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3"/>
          <p:cNvGrpSpPr/>
          <p:nvPr/>
        </p:nvGrpSpPr>
        <p:grpSpPr>
          <a:xfrm>
            <a:off x="724650" y="2021750"/>
            <a:ext cx="7694700" cy="1312055"/>
            <a:chOff x="724650" y="1575988"/>
            <a:chExt cx="7694700" cy="2103000"/>
          </a:xfrm>
        </p:grpSpPr>
        <p:sp>
          <p:nvSpPr>
            <p:cNvPr id="329" name="Google Shape;329;p33"/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330" name="Google Shape;330;p33"/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715650" y="536825"/>
            <a:ext cx="7712700" cy="38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CANVAS 5</a:t>
            </a:r>
            <a:endParaRPr dirty="0"/>
          </a:p>
        </p:txBody>
      </p:sp>
      <p:grpSp>
        <p:nvGrpSpPr>
          <p:cNvPr id="336" name="Google Shape;336;p33"/>
          <p:cNvGrpSpPr/>
          <p:nvPr/>
        </p:nvGrpSpPr>
        <p:grpSpPr>
          <a:xfrm rot="-515178">
            <a:off x="144118" y="208042"/>
            <a:ext cx="602404" cy="584702"/>
            <a:chOff x="414450" y="1320748"/>
            <a:chExt cx="602399" cy="584697"/>
          </a:xfrm>
        </p:grpSpPr>
        <p:sp>
          <p:nvSpPr>
            <p:cNvPr id="337" name="Google Shape;337;p33"/>
            <p:cNvSpPr/>
            <p:nvPr/>
          </p:nvSpPr>
          <p:spPr>
            <a:xfrm>
              <a:off x="414450" y="1320748"/>
              <a:ext cx="602399" cy="584697"/>
            </a:xfrm>
            <a:custGeom>
              <a:avLst/>
              <a:gdLst/>
              <a:ahLst/>
              <a:cxnLst/>
              <a:rect l="l" t="t" r="r" b="b"/>
              <a:pathLst>
                <a:path w="6806" h="6606" extrusionOk="0">
                  <a:moveTo>
                    <a:pt x="3406" y="0"/>
                  </a:moveTo>
                  <a:cubicBezTo>
                    <a:pt x="3282" y="0"/>
                    <a:pt x="3161" y="42"/>
                    <a:pt x="3067" y="126"/>
                  </a:cubicBezTo>
                  <a:lnTo>
                    <a:pt x="2563" y="546"/>
                  </a:lnTo>
                  <a:cubicBezTo>
                    <a:pt x="2479" y="609"/>
                    <a:pt x="2353" y="672"/>
                    <a:pt x="2227" y="672"/>
                  </a:cubicBezTo>
                  <a:lnTo>
                    <a:pt x="1576" y="672"/>
                  </a:lnTo>
                  <a:cubicBezTo>
                    <a:pt x="1562" y="671"/>
                    <a:pt x="1548" y="670"/>
                    <a:pt x="1535" y="670"/>
                  </a:cubicBezTo>
                  <a:cubicBezTo>
                    <a:pt x="1282" y="670"/>
                    <a:pt x="1091" y="853"/>
                    <a:pt x="1051" y="1092"/>
                  </a:cubicBezTo>
                  <a:lnTo>
                    <a:pt x="925" y="1743"/>
                  </a:lnTo>
                  <a:cubicBezTo>
                    <a:pt x="904" y="1869"/>
                    <a:pt x="841" y="1974"/>
                    <a:pt x="757" y="2058"/>
                  </a:cubicBezTo>
                  <a:lnTo>
                    <a:pt x="253" y="2478"/>
                  </a:lnTo>
                  <a:cubicBezTo>
                    <a:pt x="43" y="2625"/>
                    <a:pt x="1" y="2919"/>
                    <a:pt x="127" y="3150"/>
                  </a:cubicBezTo>
                  <a:lnTo>
                    <a:pt x="442" y="3717"/>
                  </a:lnTo>
                  <a:cubicBezTo>
                    <a:pt x="505" y="3822"/>
                    <a:pt x="526" y="3948"/>
                    <a:pt x="505" y="4074"/>
                  </a:cubicBezTo>
                  <a:lnTo>
                    <a:pt x="400" y="4704"/>
                  </a:lnTo>
                  <a:cubicBezTo>
                    <a:pt x="337" y="4956"/>
                    <a:pt x="484" y="5208"/>
                    <a:pt x="736" y="5292"/>
                  </a:cubicBezTo>
                  <a:lnTo>
                    <a:pt x="1345" y="5523"/>
                  </a:lnTo>
                  <a:cubicBezTo>
                    <a:pt x="1450" y="5565"/>
                    <a:pt x="1555" y="5650"/>
                    <a:pt x="1618" y="5755"/>
                  </a:cubicBezTo>
                  <a:lnTo>
                    <a:pt x="1954" y="6322"/>
                  </a:lnTo>
                  <a:cubicBezTo>
                    <a:pt x="2031" y="6492"/>
                    <a:pt x="2199" y="6593"/>
                    <a:pt x="2383" y="6593"/>
                  </a:cubicBezTo>
                  <a:cubicBezTo>
                    <a:pt x="2449" y="6593"/>
                    <a:pt x="2517" y="6580"/>
                    <a:pt x="2584" y="6553"/>
                  </a:cubicBezTo>
                  <a:lnTo>
                    <a:pt x="3193" y="6343"/>
                  </a:lnTo>
                  <a:cubicBezTo>
                    <a:pt x="3256" y="6322"/>
                    <a:pt x="3319" y="6311"/>
                    <a:pt x="3379" y="6311"/>
                  </a:cubicBezTo>
                  <a:cubicBezTo>
                    <a:pt x="3440" y="6311"/>
                    <a:pt x="3497" y="6322"/>
                    <a:pt x="3550" y="6343"/>
                  </a:cubicBezTo>
                  <a:lnTo>
                    <a:pt x="4180" y="6574"/>
                  </a:lnTo>
                  <a:cubicBezTo>
                    <a:pt x="4239" y="6595"/>
                    <a:pt x="4301" y="6605"/>
                    <a:pt x="4364" y="6605"/>
                  </a:cubicBezTo>
                  <a:cubicBezTo>
                    <a:pt x="4550" y="6605"/>
                    <a:pt x="4737" y="6515"/>
                    <a:pt x="4831" y="6343"/>
                  </a:cubicBezTo>
                  <a:lnTo>
                    <a:pt x="5146" y="5776"/>
                  </a:lnTo>
                  <a:cubicBezTo>
                    <a:pt x="5209" y="5671"/>
                    <a:pt x="5314" y="5586"/>
                    <a:pt x="5440" y="5544"/>
                  </a:cubicBezTo>
                  <a:lnTo>
                    <a:pt x="6049" y="5313"/>
                  </a:lnTo>
                  <a:cubicBezTo>
                    <a:pt x="6301" y="5229"/>
                    <a:pt x="6427" y="4977"/>
                    <a:pt x="6385" y="4725"/>
                  </a:cubicBezTo>
                  <a:lnTo>
                    <a:pt x="6280" y="4074"/>
                  </a:lnTo>
                  <a:cubicBezTo>
                    <a:pt x="6259" y="3948"/>
                    <a:pt x="6280" y="3822"/>
                    <a:pt x="6343" y="3717"/>
                  </a:cubicBezTo>
                  <a:lnTo>
                    <a:pt x="6679" y="3150"/>
                  </a:lnTo>
                  <a:cubicBezTo>
                    <a:pt x="6805" y="2940"/>
                    <a:pt x="6742" y="2646"/>
                    <a:pt x="6553" y="2478"/>
                  </a:cubicBezTo>
                  <a:lnTo>
                    <a:pt x="6049" y="2058"/>
                  </a:lnTo>
                  <a:cubicBezTo>
                    <a:pt x="5965" y="1995"/>
                    <a:pt x="5902" y="1869"/>
                    <a:pt x="5881" y="1743"/>
                  </a:cubicBezTo>
                  <a:lnTo>
                    <a:pt x="5755" y="1113"/>
                  </a:lnTo>
                  <a:cubicBezTo>
                    <a:pt x="5713" y="861"/>
                    <a:pt x="5503" y="672"/>
                    <a:pt x="5230" y="672"/>
                  </a:cubicBezTo>
                  <a:lnTo>
                    <a:pt x="4579" y="672"/>
                  </a:lnTo>
                  <a:cubicBezTo>
                    <a:pt x="4453" y="672"/>
                    <a:pt x="4348" y="630"/>
                    <a:pt x="4243" y="546"/>
                  </a:cubicBezTo>
                  <a:lnTo>
                    <a:pt x="3760" y="126"/>
                  </a:lnTo>
                  <a:cubicBezTo>
                    <a:pt x="3655" y="42"/>
                    <a:pt x="3529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42875" dist="57150" dir="342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3"/>
            <p:cNvGrpSpPr/>
            <p:nvPr/>
          </p:nvGrpSpPr>
          <p:grpSpPr>
            <a:xfrm>
              <a:off x="593771" y="1484845"/>
              <a:ext cx="267636" cy="268450"/>
              <a:chOff x="5628169" y="2697420"/>
              <a:chExt cx="408667" cy="40991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5628169" y="2697420"/>
                <a:ext cx="408667" cy="409910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11872" extrusionOk="0">
                    <a:moveTo>
                      <a:pt x="2429" y="518"/>
                    </a:moveTo>
                    <a:cubicBezTo>
                      <a:pt x="2757" y="518"/>
                      <a:pt x="3084" y="733"/>
                      <a:pt x="3120" y="1161"/>
                    </a:cubicBezTo>
                    <a:lnTo>
                      <a:pt x="3120" y="1376"/>
                    </a:lnTo>
                    <a:cubicBezTo>
                      <a:pt x="3084" y="1804"/>
                      <a:pt x="2757" y="2019"/>
                      <a:pt x="2429" y="2019"/>
                    </a:cubicBezTo>
                    <a:cubicBezTo>
                      <a:pt x="2102" y="2019"/>
                      <a:pt x="1774" y="1804"/>
                      <a:pt x="1739" y="1376"/>
                    </a:cubicBezTo>
                    <a:lnTo>
                      <a:pt x="1739" y="1161"/>
                    </a:lnTo>
                    <a:cubicBezTo>
                      <a:pt x="1774" y="733"/>
                      <a:pt x="2102" y="518"/>
                      <a:pt x="2429" y="518"/>
                    </a:cubicBezTo>
                    <a:close/>
                    <a:moveTo>
                      <a:pt x="3191" y="2519"/>
                    </a:moveTo>
                    <a:cubicBezTo>
                      <a:pt x="3882" y="2519"/>
                      <a:pt x="4430" y="3090"/>
                      <a:pt x="4430" y="3781"/>
                    </a:cubicBezTo>
                    <a:lnTo>
                      <a:pt x="4430" y="4519"/>
                    </a:lnTo>
                    <a:cubicBezTo>
                      <a:pt x="4430" y="4948"/>
                      <a:pt x="4787" y="5305"/>
                      <a:pt x="5216" y="5305"/>
                    </a:cubicBezTo>
                    <a:lnTo>
                      <a:pt x="5382" y="5305"/>
                    </a:lnTo>
                    <a:cubicBezTo>
                      <a:pt x="5549" y="5305"/>
                      <a:pt x="5692" y="5424"/>
                      <a:pt x="5692" y="5615"/>
                    </a:cubicBezTo>
                    <a:cubicBezTo>
                      <a:pt x="5692" y="5781"/>
                      <a:pt x="5549" y="5900"/>
                      <a:pt x="5382" y="5900"/>
                    </a:cubicBezTo>
                    <a:lnTo>
                      <a:pt x="5382" y="5924"/>
                    </a:lnTo>
                    <a:lnTo>
                      <a:pt x="5263" y="5924"/>
                    </a:lnTo>
                    <a:cubicBezTo>
                      <a:pt x="4453" y="5924"/>
                      <a:pt x="3834" y="5281"/>
                      <a:pt x="3834" y="4472"/>
                    </a:cubicBezTo>
                    <a:lnTo>
                      <a:pt x="3834" y="4281"/>
                    </a:lnTo>
                    <a:cubicBezTo>
                      <a:pt x="3834" y="4162"/>
                      <a:pt x="3715" y="4067"/>
                      <a:pt x="3596" y="4067"/>
                    </a:cubicBezTo>
                    <a:cubicBezTo>
                      <a:pt x="3453" y="4067"/>
                      <a:pt x="3358" y="4162"/>
                      <a:pt x="3358" y="4281"/>
                    </a:cubicBezTo>
                    <a:lnTo>
                      <a:pt x="3358" y="5710"/>
                    </a:lnTo>
                    <a:lnTo>
                      <a:pt x="1500" y="5710"/>
                    </a:lnTo>
                    <a:lnTo>
                      <a:pt x="1500" y="4281"/>
                    </a:lnTo>
                    <a:cubicBezTo>
                      <a:pt x="1500" y="4126"/>
                      <a:pt x="1387" y="4049"/>
                      <a:pt x="1274" y="4049"/>
                    </a:cubicBezTo>
                    <a:cubicBezTo>
                      <a:pt x="1161" y="4049"/>
                      <a:pt x="1048" y="4126"/>
                      <a:pt x="1048" y="4281"/>
                    </a:cubicBezTo>
                    <a:lnTo>
                      <a:pt x="1048" y="6639"/>
                    </a:lnTo>
                    <a:cubicBezTo>
                      <a:pt x="1048" y="6829"/>
                      <a:pt x="899" y="6924"/>
                      <a:pt x="750" y="6924"/>
                    </a:cubicBezTo>
                    <a:cubicBezTo>
                      <a:pt x="601" y="6924"/>
                      <a:pt x="453" y="6829"/>
                      <a:pt x="453" y="6639"/>
                    </a:cubicBezTo>
                    <a:lnTo>
                      <a:pt x="453" y="3781"/>
                    </a:lnTo>
                    <a:cubicBezTo>
                      <a:pt x="453" y="3090"/>
                      <a:pt x="1000" y="2519"/>
                      <a:pt x="1691" y="2519"/>
                    </a:cubicBezTo>
                    <a:close/>
                    <a:moveTo>
                      <a:pt x="1609" y="11271"/>
                    </a:moveTo>
                    <a:cubicBezTo>
                      <a:pt x="1671" y="11330"/>
                      <a:pt x="1753" y="11361"/>
                      <a:pt x="1836" y="11365"/>
                    </a:cubicBezTo>
                    <a:lnTo>
                      <a:pt x="1836" y="11365"/>
                    </a:lnTo>
                    <a:cubicBezTo>
                      <a:pt x="1760" y="11334"/>
                      <a:pt x="1685" y="11302"/>
                      <a:pt x="1609" y="11271"/>
                    </a:cubicBezTo>
                    <a:close/>
                    <a:moveTo>
                      <a:pt x="5906" y="0"/>
                    </a:moveTo>
                    <a:cubicBezTo>
                      <a:pt x="5787" y="0"/>
                      <a:pt x="5668" y="78"/>
                      <a:pt x="5668" y="233"/>
                    </a:cubicBezTo>
                    <a:lnTo>
                      <a:pt x="5668" y="4900"/>
                    </a:lnTo>
                    <a:cubicBezTo>
                      <a:pt x="5573" y="4876"/>
                      <a:pt x="5477" y="4853"/>
                      <a:pt x="5382" y="4853"/>
                    </a:cubicBezTo>
                    <a:lnTo>
                      <a:pt x="5216" y="4853"/>
                    </a:lnTo>
                    <a:cubicBezTo>
                      <a:pt x="5049" y="4853"/>
                      <a:pt x="4906" y="4710"/>
                      <a:pt x="4906" y="4519"/>
                    </a:cubicBezTo>
                    <a:lnTo>
                      <a:pt x="4906" y="3781"/>
                    </a:lnTo>
                    <a:cubicBezTo>
                      <a:pt x="4906" y="2900"/>
                      <a:pt x="4239" y="2162"/>
                      <a:pt x="3358" y="2066"/>
                    </a:cubicBezTo>
                    <a:cubicBezTo>
                      <a:pt x="3501" y="1876"/>
                      <a:pt x="3596" y="1638"/>
                      <a:pt x="3572" y="1376"/>
                    </a:cubicBezTo>
                    <a:lnTo>
                      <a:pt x="3572" y="1161"/>
                    </a:lnTo>
                    <a:cubicBezTo>
                      <a:pt x="3584" y="399"/>
                      <a:pt x="3019" y="18"/>
                      <a:pt x="2450" y="18"/>
                    </a:cubicBezTo>
                    <a:cubicBezTo>
                      <a:pt x="1882" y="18"/>
                      <a:pt x="1310" y="399"/>
                      <a:pt x="1310" y="1161"/>
                    </a:cubicBezTo>
                    <a:lnTo>
                      <a:pt x="1310" y="1376"/>
                    </a:lnTo>
                    <a:cubicBezTo>
                      <a:pt x="1286" y="1638"/>
                      <a:pt x="1381" y="1876"/>
                      <a:pt x="1524" y="2066"/>
                    </a:cubicBezTo>
                    <a:cubicBezTo>
                      <a:pt x="667" y="2162"/>
                      <a:pt x="0" y="2900"/>
                      <a:pt x="0" y="3781"/>
                    </a:cubicBezTo>
                    <a:lnTo>
                      <a:pt x="0" y="6639"/>
                    </a:lnTo>
                    <a:cubicBezTo>
                      <a:pt x="0" y="7044"/>
                      <a:pt x="334" y="7401"/>
                      <a:pt x="762" y="7401"/>
                    </a:cubicBezTo>
                    <a:cubicBezTo>
                      <a:pt x="857" y="7401"/>
                      <a:pt x="953" y="7377"/>
                      <a:pt x="1048" y="7329"/>
                    </a:cubicBezTo>
                    <a:lnTo>
                      <a:pt x="1048" y="11044"/>
                    </a:lnTo>
                    <a:cubicBezTo>
                      <a:pt x="1236" y="11118"/>
                      <a:pt x="1423" y="11194"/>
                      <a:pt x="1609" y="11271"/>
                    </a:cubicBezTo>
                    <a:lnTo>
                      <a:pt x="1609" y="11271"/>
                    </a:lnTo>
                    <a:cubicBezTo>
                      <a:pt x="1552" y="11218"/>
                      <a:pt x="1511" y="11142"/>
                      <a:pt x="1500" y="11044"/>
                    </a:cubicBezTo>
                    <a:lnTo>
                      <a:pt x="1500" y="6162"/>
                    </a:lnTo>
                    <a:lnTo>
                      <a:pt x="3358" y="6162"/>
                    </a:lnTo>
                    <a:lnTo>
                      <a:pt x="3358" y="11044"/>
                    </a:lnTo>
                    <a:cubicBezTo>
                      <a:pt x="3358" y="11235"/>
                      <a:pt x="3191" y="11402"/>
                      <a:pt x="3001" y="11402"/>
                    </a:cubicBezTo>
                    <a:cubicBezTo>
                      <a:pt x="2810" y="11402"/>
                      <a:pt x="2667" y="11235"/>
                      <a:pt x="2667" y="11044"/>
                    </a:cubicBezTo>
                    <a:lnTo>
                      <a:pt x="2667" y="7377"/>
                    </a:lnTo>
                    <a:cubicBezTo>
                      <a:pt x="2667" y="7222"/>
                      <a:pt x="2548" y="7145"/>
                      <a:pt x="2429" y="7145"/>
                    </a:cubicBezTo>
                    <a:cubicBezTo>
                      <a:pt x="2310" y="7145"/>
                      <a:pt x="2191" y="7222"/>
                      <a:pt x="2191" y="7377"/>
                    </a:cubicBezTo>
                    <a:lnTo>
                      <a:pt x="2191" y="11044"/>
                    </a:lnTo>
                    <a:cubicBezTo>
                      <a:pt x="2179" y="11259"/>
                      <a:pt x="2018" y="11366"/>
                      <a:pt x="1855" y="11366"/>
                    </a:cubicBezTo>
                    <a:cubicBezTo>
                      <a:pt x="1848" y="11366"/>
                      <a:pt x="1842" y="11366"/>
                      <a:pt x="1836" y="11365"/>
                    </a:cubicBezTo>
                    <a:lnTo>
                      <a:pt x="1836" y="11365"/>
                    </a:lnTo>
                    <a:cubicBezTo>
                      <a:pt x="2230" y="11530"/>
                      <a:pt x="2623" y="11696"/>
                      <a:pt x="3025" y="11854"/>
                    </a:cubicBezTo>
                    <a:cubicBezTo>
                      <a:pt x="3477" y="11854"/>
                      <a:pt x="3834" y="11497"/>
                      <a:pt x="3834" y="11044"/>
                    </a:cubicBezTo>
                    <a:lnTo>
                      <a:pt x="3834" y="5710"/>
                    </a:lnTo>
                    <a:cubicBezTo>
                      <a:pt x="4192" y="6139"/>
                      <a:pt x="4715" y="6377"/>
                      <a:pt x="5263" y="6377"/>
                    </a:cubicBezTo>
                    <a:lnTo>
                      <a:pt x="5382" y="6377"/>
                    </a:lnTo>
                    <a:cubicBezTo>
                      <a:pt x="5477" y="6377"/>
                      <a:pt x="5597" y="6353"/>
                      <a:pt x="5692" y="6305"/>
                    </a:cubicBezTo>
                    <a:lnTo>
                      <a:pt x="5692" y="11640"/>
                    </a:lnTo>
                    <a:cubicBezTo>
                      <a:pt x="5680" y="11795"/>
                      <a:pt x="5793" y="11872"/>
                      <a:pt x="5909" y="11872"/>
                    </a:cubicBezTo>
                    <a:cubicBezTo>
                      <a:pt x="6025" y="11872"/>
                      <a:pt x="6144" y="11795"/>
                      <a:pt x="6144" y="11640"/>
                    </a:cubicBezTo>
                    <a:lnTo>
                      <a:pt x="6144" y="5853"/>
                    </a:lnTo>
                    <a:lnTo>
                      <a:pt x="7716" y="5853"/>
                    </a:lnTo>
                    <a:cubicBezTo>
                      <a:pt x="7835" y="5853"/>
                      <a:pt x="7954" y="5734"/>
                      <a:pt x="7954" y="5615"/>
                    </a:cubicBezTo>
                    <a:cubicBezTo>
                      <a:pt x="7954" y="5472"/>
                      <a:pt x="7859" y="5377"/>
                      <a:pt x="7716" y="5377"/>
                    </a:cubicBezTo>
                    <a:lnTo>
                      <a:pt x="6144" y="5377"/>
                    </a:lnTo>
                    <a:lnTo>
                      <a:pt x="6144" y="1400"/>
                    </a:lnTo>
                    <a:lnTo>
                      <a:pt x="11383" y="1400"/>
                    </a:lnTo>
                    <a:lnTo>
                      <a:pt x="11383" y="5377"/>
                    </a:lnTo>
                    <a:lnTo>
                      <a:pt x="9788" y="5377"/>
                    </a:lnTo>
                    <a:cubicBezTo>
                      <a:pt x="9669" y="5377"/>
                      <a:pt x="9574" y="5472"/>
                      <a:pt x="9574" y="5615"/>
                    </a:cubicBezTo>
                    <a:cubicBezTo>
                      <a:pt x="9550" y="5734"/>
                      <a:pt x="9669" y="5853"/>
                      <a:pt x="9788" y="5853"/>
                    </a:cubicBezTo>
                    <a:lnTo>
                      <a:pt x="11598" y="5853"/>
                    </a:lnTo>
                    <a:cubicBezTo>
                      <a:pt x="11717" y="5853"/>
                      <a:pt x="11836" y="5734"/>
                      <a:pt x="11836" y="5615"/>
                    </a:cubicBezTo>
                    <a:lnTo>
                      <a:pt x="11836" y="1161"/>
                    </a:lnTo>
                    <a:cubicBezTo>
                      <a:pt x="11836" y="1042"/>
                      <a:pt x="11741" y="923"/>
                      <a:pt x="11598" y="923"/>
                    </a:cubicBezTo>
                    <a:lnTo>
                      <a:pt x="6144" y="923"/>
                    </a:lnTo>
                    <a:lnTo>
                      <a:pt x="6144" y="233"/>
                    </a:lnTo>
                    <a:cubicBezTo>
                      <a:pt x="6144" y="78"/>
                      <a:pt x="6025" y="0"/>
                      <a:pt x="5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5871553" y="2762988"/>
                <a:ext cx="117601" cy="10309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986" extrusionOk="0">
                    <a:moveTo>
                      <a:pt x="1691" y="548"/>
                    </a:moveTo>
                    <a:lnTo>
                      <a:pt x="1882" y="1120"/>
                    </a:lnTo>
                    <a:cubicBezTo>
                      <a:pt x="1905" y="1215"/>
                      <a:pt x="2001" y="1287"/>
                      <a:pt x="2096" y="1287"/>
                    </a:cubicBezTo>
                    <a:lnTo>
                      <a:pt x="2691" y="1287"/>
                    </a:lnTo>
                    <a:lnTo>
                      <a:pt x="2215" y="1620"/>
                    </a:lnTo>
                    <a:cubicBezTo>
                      <a:pt x="2120" y="1691"/>
                      <a:pt x="2096" y="1787"/>
                      <a:pt x="2120" y="1882"/>
                    </a:cubicBezTo>
                    <a:lnTo>
                      <a:pt x="2144" y="1882"/>
                    </a:lnTo>
                    <a:lnTo>
                      <a:pt x="2334" y="2454"/>
                    </a:lnTo>
                    <a:lnTo>
                      <a:pt x="2334" y="2454"/>
                    </a:lnTo>
                    <a:lnTo>
                      <a:pt x="1834" y="2096"/>
                    </a:lnTo>
                    <a:cubicBezTo>
                      <a:pt x="1798" y="2072"/>
                      <a:pt x="1751" y="2061"/>
                      <a:pt x="1703" y="2061"/>
                    </a:cubicBezTo>
                    <a:cubicBezTo>
                      <a:pt x="1655" y="2061"/>
                      <a:pt x="1608" y="2072"/>
                      <a:pt x="1572" y="2096"/>
                    </a:cubicBezTo>
                    <a:lnTo>
                      <a:pt x="1096" y="2454"/>
                    </a:lnTo>
                    <a:lnTo>
                      <a:pt x="1262" y="1882"/>
                    </a:lnTo>
                    <a:cubicBezTo>
                      <a:pt x="1310" y="1787"/>
                      <a:pt x="1262" y="1691"/>
                      <a:pt x="1191" y="1620"/>
                    </a:cubicBezTo>
                    <a:lnTo>
                      <a:pt x="691" y="1287"/>
                    </a:lnTo>
                    <a:lnTo>
                      <a:pt x="1286" y="1287"/>
                    </a:lnTo>
                    <a:cubicBezTo>
                      <a:pt x="1381" y="1287"/>
                      <a:pt x="1477" y="1215"/>
                      <a:pt x="1524" y="1120"/>
                    </a:cubicBezTo>
                    <a:lnTo>
                      <a:pt x="1691" y="548"/>
                    </a:lnTo>
                    <a:close/>
                    <a:moveTo>
                      <a:pt x="1703" y="1"/>
                    </a:moveTo>
                    <a:cubicBezTo>
                      <a:pt x="1536" y="1"/>
                      <a:pt x="1370" y="96"/>
                      <a:pt x="1310" y="286"/>
                    </a:cubicBezTo>
                    <a:lnTo>
                      <a:pt x="1120" y="810"/>
                    </a:lnTo>
                    <a:lnTo>
                      <a:pt x="572" y="810"/>
                    </a:lnTo>
                    <a:cubicBezTo>
                      <a:pt x="167" y="810"/>
                      <a:pt x="0" y="1334"/>
                      <a:pt x="334" y="1572"/>
                    </a:cubicBezTo>
                    <a:lnTo>
                      <a:pt x="786" y="1906"/>
                    </a:lnTo>
                    <a:lnTo>
                      <a:pt x="596" y="2430"/>
                    </a:lnTo>
                    <a:cubicBezTo>
                      <a:pt x="504" y="2722"/>
                      <a:pt x="749" y="2986"/>
                      <a:pt x="1018" y="2986"/>
                    </a:cubicBezTo>
                    <a:cubicBezTo>
                      <a:pt x="1100" y="2986"/>
                      <a:pt x="1185" y="2962"/>
                      <a:pt x="1262" y="2906"/>
                    </a:cubicBezTo>
                    <a:lnTo>
                      <a:pt x="1691" y="2573"/>
                    </a:lnTo>
                    <a:lnTo>
                      <a:pt x="2144" y="2906"/>
                    </a:lnTo>
                    <a:cubicBezTo>
                      <a:pt x="2215" y="2954"/>
                      <a:pt x="2310" y="2977"/>
                      <a:pt x="2406" y="2977"/>
                    </a:cubicBezTo>
                    <a:cubicBezTo>
                      <a:pt x="2501" y="2977"/>
                      <a:pt x="2572" y="2954"/>
                      <a:pt x="2644" y="2906"/>
                    </a:cubicBezTo>
                    <a:cubicBezTo>
                      <a:pt x="2787" y="2787"/>
                      <a:pt x="2858" y="2596"/>
                      <a:pt x="2810" y="2430"/>
                    </a:cubicBezTo>
                    <a:lnTo>
                      <a:pt x="2620" y="1906"/>
                    </a:lnTo>
                    <a:lnTo>
                      <a:pt x="3072" y="1572"/>
                    </a:lnTo>
                    <a:cubicBezTo>
                      <a:pt x="3406" y="1334"/>
                      <a:pt x="3239" y="810"/>
                      <a:pt x="2834" y="810"/>
                    </a:cubicBezTo>
                    <a:lnTo>
                      <a:pt x="2263" y="810"/>
                    </a:lnTo>
                    <a:lnTo>
                      <a:pt x="2096" y="286"/>
                    </a:lnTo>
                    <a:cubicBezTo>
                      <a:pt x="2036" y="96"/>
                      <a:pt x="1870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5922516" y="2883040"/>
                <a:ext cx="15675" cy="1647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77" extrusionOk="0">
                    <a:moveTo>
                      <a:pt x="239" y="1"/>
                    </a:moveTo>
                    <a:cubicBezTo>
                      <a:pt x="96" y="1"/>
                      <a:pt x="1" y="120"/>
                      <a:pt x="1" y="239"/>
                    </a:cubicBezTo>
                    <a:cubicBezTo>
                      <a:pt x="1" y="358"/>
                      <a:pt x="96" y="477"/>
                      <a:pt x="239" y="477"/>
                    </a:cubicBezTo>
                    <a:cubicBezTo>
                      <a:pt x="287" y="453"/>
                      <a:pt x="358" y="429"/>
                      <a:pt x="382" y="405"/>
                    </a:cubicBezTo>
                    <a:cubicBezTo>
                      <a:pt x="429" y="358"/>
                      <a:pt x="453" y="286"/>
                      <a:pt x="453" y="239"/>
                    </a:cubicBezTo>
                    <a:cubicBezTo>
                      <a:pt x="453" y="120"/>
                      <a:pt x="358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28;p33">
            <a:extLst>
              <a:ext uri="{FF2B5EF4-FFF2-40B4-BE49-F238E27FC236}">
                <a16:creationId xmlns:a16="http://schemas.microsoft.com/office/drawing/2014/main" id="{724C594A-B3A1-C86F-4773-1D8E61CA9A0E}"/>
              </a:ext>
            </a:extLst>
          </p:cNvPr>
          <p:cNvGrpSpPr/>
          <p:nvPr/>
        </p:nvGrpSpPr>
        <p:grpSpPr>
          <a:xfrm>
            <a:off x="724650" y="3414036"/>
            <a:ext cx="7694700" cy="1241195"/>
            <a:chOff x="724650" y="1575988"/>
            <a:chExt cx="7694700" cy="2103000"/>
          </a:xfrm>
        </p:grpSpPr>
        <p:sp>
          <p:nvSpPr>
            <p:cNvPr id="3" name="Google Shape;329;p33">
              <a:extLst>
                <a:ext uri="{FF2B5EF4-FFF2-40B4-BE49-F238E27FC236}">
                  <a16:creationId xmlns:a16="http://schemas.microsoft.com/office/drawing/2014/main" id="{7B8D9818-CCC2-6D87-B031-2A4D5EA064A1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4" name="Google Shape;330;p33">
              <a:extLst>
                <a:ext uri="{FF2B5EF4-FFF2-40B4-BE49-F238E27FC236}">
                  <a16:creationId xmlns:a16="http://schemas.microsoft.com/office/drawing/2014/main" id="{8243FDA1-75DE-0C2F-9A91-12C1F0118B96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rgbClr val="E0E7F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sp>
        <p:nvSpPr>
          <p:cNvPr id="348" name="Google Shape;348;p33"/>
          <p:cNvSpPr/>
          <p:nvPr/>
        </p:nvSpPr>
        <p:spPr>
          <a:xfrm rot="366820">
            <a:off x="8102581" y="3132385"/>
            <a:ext cx="602391" cy="584690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Customer review outline">
            <a:extLst>
              <a:ext uri="{FF2B5EF4-FFF2-40B4-BE49-F238E27FC236}">
                <a16:creationId xmlns:a16="http://schemas.microsoft.com/office/drawing/2014/main" id="{5911B34D-AF7F-2565-50B5-023D8ECC3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627" y="3244199"/>
            <a:ext cx="414298" cy="414298"/>
          </a:xfrm>
          <a:prstGeom prst="rect">
            <a:avLst/>
          </a:prstGeom>
        </p:spPr>
      </p:pic>
      <p:grpSp>
        <p:nvGrpSpPr>
          <p:cNvPr id="12" name="Google Shape;328;p33">
            <a:extLst>
              <a:ext uri="{FF2B5EF4-FFF2-40B4-BE49-F238E27FC236}">
                <a16:creationId xmlns:a16="http://schemas.microsoft.com/office/drawing/2014/main" id="{CA3D6424-B556-6261-8BBF-68B5BECFAD57}"/>
              </a:ext>
            </a:extLst>
          </p:cNvPr>
          <p:cNvGrpSpPr/>
          <p:nvPr/>
        </p:nvGrpSpPr>
        <p:grpSpPr>
          <a:xfrm>
            <a:off x="724650" y="1139947"/>
            <a:ext cx="7694700" cy="808863"/>
            <a:chOff x="724650" y="1575988"/>
            <a:chExt cx="7694700" cy="2103000"/>
          </a:xfrm>
        </p:grpSpPr>
        <p:sp>
          <p:nvSpPr>
            <p:cNvPr id="13" name="Google Shape;329;p33">
              <a:extLst>
                <a:ext uri="{FF2B5EF4-FFF2-40B4-BE49-F238E27FC236}">
                  <a16:creationId xmlns:a16="http://schemas.microsoft.com/office/drawing/2014/main" id="{28C14200-1FA7-07C0-94DB-7CE14C7F1B0E}"/>
                </a:ext>
              </a:extLst>
            </p:cNvPr>
            <p:cNvSpPr/>
            <p:nvPr/>
          </p:nvSpPr>
          <p:spPr>
            <a:xfrm>
              <a:off x="724650" y="1575988"/>
              <a:ext cx="7694700" cy="2103000"/>
            </a:xfrm>
            <a:prstGeom prst="roundRect">
              <a:avLst>
                <a:gd name="adj" fmla="val 563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2913" dist="104775" dir="36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  <p:sp>
          <p:nvSpPr>
            <p:cNvPr id="14" name="Google Shape;330;p33">
              <a:extLst>
                <a:ext uri="{FF2B5EF4-FFF2-40B4-BE49-F238E27FC236}">
                  <a16:creationId xmlns:a16="http://schemas.microsoft.com/office/drawing/2014/main" id="{6D024C08-C57D-620F-C130-62190FC84E54}"/>
                </a:ext>
              </a:extLst>
            </p:cNvPr>
            <p:cNvSpPr/>
            <p:nvPr/>
          </p:nvSpPr>
          <p:spPr>
            <a:xfrm rot="16200000">
              <a:off x="1598176" y="709841"/>
              <a:ext cx="2098501" cy="3838849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</p:txBody>
        </p:sp>
      </p:grpSp>
      <p:sp>
        <p:nvSpPr>
          <p:cNvPr id="343" name="Google Shape;343;p33"/>
          <p:cNvSpPr/>
          <p:nvPr/>
        </p:nvSpPr>
        <p:spPr>
          <a:xfrm rot="434221">
            <a:off x="8108452" y="1793825"/>
            <a:ext cx="602400" cy="584698"/>
          </a:xfrm>
          <a:custGeom>
            <a:avLst/>
            <a:gdLst/>
            <a:ahLst/>
            <a:cxnLst/>
            <a:rect l="l" t="t" r="r" b="b"/>
            <a:pathLst>
              <a:path w="6806" h="6606" extrusionOk="0">
                <a:moveTo>
                  <a:pt x="3406" y="0"/>
                </a:moveTo>
                <a:cubicBezTo>
                  <a:pt x="3282" y="0"/>
                  <a:pt x="3161" y="42"/>
                  <a:pt x="3067" y="126"/>
                </a:cubicBezTo>
                <a:lnTo>
                  <a:pt x="2563" y="546"/>
                </a:lnTo>
                <a:cubicBezTo>
                  <a:pt x="2479" y="609"/>
                  <a:pt x="2353" y="672"/>
                  <a:pt x="2227" y="672"/>
                </a:cubicBezTo>
                <a:lnTo>
                  <a:pt x="1576" y="672"/>
                </a:lnTo>
                <a:cubicBezTo>
                  <a:pt x="1562" y="671"/>
                  <a:pt x="1548" y="670"/>
                  <a:pt x="1535" y="670"/>
                </a:cubicBezTo>
                <a:cubicBezTo>
                  <a:pt x="1282" y="670"/>
                  <a:pt x="1091" y="853"/>
                  <a:pt x="1051" y="1092"/>
                </a:cubicBezTo>
                <a:lnTo>
                  <a:pt x="925" y="1743"/>
                </a:lnTo>
                <a:cubicBezTo>
                  <a:pt x="904" y="1869"/>
                  <a:pt x="841" y="1974"/>
                  <a:pt x="757" y="2058"/>
                </a:cubicBezTo>
                <a:lnTo>
                  <a:pt x="253" y="2478"/>
                </a:lnTo>
                <a:cubicBezTo>
                  <a:pt x="43" y="2625"/>
                  <a:pt x="1" y="2919"/>
                  <a:pt x="127" y="3150"/>
                </a:cubicBezTo>
                <a:lnTo>
                  <a:pt x="442" y="3717"/>
                </a:lnTo>
                <a:cubicBezTo>
                  <a:pt x="505" y="3822"/>
                  <a:pt x="526" y="3948"/>
                  <a:pt x="505" y="4074"/>
                </a:cubicBezTo>
                <a:lnTo>
                  <a:pt x="400" y="4704"/>
                </a:lnTo>
                <a:cubicBezTo>
                  <a:pt x="337" y="4956"/>
                  <a:pt x="484" y="5208"/>
                  <a:pt x="736" y="5292"/>
                </a:cubicBezTo>
                <a:lnTo>
                  <a:pt x="1345" y="5523"/>
                </a:lnTo>
                <a:cubicBezTo>
                  <a:pt x="1450" y="5565"/>
                  <a:pt x="1555" y="5650"/>
                  <a:pt x="1618" y="5755"/>
                </a:cubicBezTo>
                <a:lnTo>
                  <a:pt x="1954" y="6322"/>
                </a:lnTo>
                <a:cubicBezTo>
                  <a:pt x="2031" y="6492"/>
                  <a:pt x="2199" y="6593"/>
                  <a:pt x="2383" y="6593"/>
                </a:cubicBezTo>
                <a:cubicBezTo>
                  <a:pt x="2449" y="6593"/>
                  <a:pt x="2517" y="6580"/>
                  <a:pt x="2584" y="6553"/>
                </a:cubicBezTo>
                <a:lnTo>
                  <a:pt x="3193" y="6343"/>
                </a:lnTo>
                <a:cubicBezTo>
                  <a:pt x="3256" y="6322"/>
                  <a:pt x="3319" y="6311"/>
                  <a:pt x="3379" y="6311"/>
                </a:cubicBezTo>
                <a:cubicBezTo>
                  <a:pt x="3440" y="6311"/>
                  <a:pt x="3497" y="6322"/>
                  <a:pt x="3550" y="6343"/>
                </a:cubicBezTo>
                <a:lnTo>
                  <a:pt x="4180" y="6574"/>
                </a:lnTo>
                <a:cubicBezTo>
                  <a:pt x="4239" y="6595"/>
                  <a:pt x="4301" y="6605"/>
                  <a:pt x="4364" y="6605"/>
                </a:cubicBezTo>
                <a:cubicBezTo>
                  <a:pt x="4550" y="6605"/>
                  <a:pt x="4737" y="6515"/>
                  <a:pt x="4831" y="6343"/>
                </a:cubicBezTo>
                <a:lnTo>
                  <a:pt x="5146" y="5776"/>
                </a:lnTo>
                <a:cubicBezTo>
                  <a:pt x="5209" y="5671"/>
                  <a:pt x="5314" y="5586"/>
                  <a:pt x="5440" y="5544"/>
                </a:cubicBezTo>
                <a:lnTo>
                  <a:pt x="6049" y="5313"/>
                </a:lnTo>
                <a:cubicBezTo>
                  <a:pt x="6301" y="5229"/>
                  <a:pt x="6427" y="4977"/>
                  <a:pt x="6385" y="4725"/>
                </a:cubicBezTo>
                <a:lnTo>
                  <a:pt x="6280" y="4074"/>
                </a:lnTo>
                <a:cubicBezTo>
                  <a:pt x="6259" y="3948"/>
                  <a:pt x="6280" y="3822"/>
                  <a:pt x="6343" y="3717"/>
                </a:cubicBezTo>
                <a:lnTo>
                  <a:pt x="6679" y="3150"/>
                </a:lnTo>
                <a:cubicBezTo>
                  <a:pt x="6805" y="2940"/>
                  <a:pt x="6742" y="2646"/>
                  <a:pt x="6553" y="2478"/>
                </a:cubicBezTo>
                <a:lnTo>
                  <a:pt x="6049" y="2058"/>
                </a:lnTo>
                <a:cubicBezTo>
                  <a:pt x="5965" y="1995"/>
                  <a:pt x="5902" y="1869"/>
                  <a:pt x="5881" y="1743"/>
                </a:cubicBezTo>
                <a:lnTo>
                  <a:pt x="5755" y="1113"/>
                </a:lnTo>
                <a:cubicBezTo>
                  <a:pt x="5713" y="861"/>
                  <a:pt x="5503" y="672"/>
                  <a:pt x="5230" y="672"/>
                </a:cubicBezTo>
                <a:lnTo>
                  <a:pt x="4579" y="672"/>
                </a:lnTo>
                <a:cubicBezTo>
                  <a:pt x="4453" y="672"/>
                  <a:pt x="4348" y="630"/>
                  <a:pt x="4243" y="546"/>
                </a:cubicBezTo>
                <a:lnTo>
                  <a:pt x="3760" y="126"/>
                </a:lnTo>
                <a:cubicBezTo>
                  <a:pt x="3655" y="42"/>
                  <a:pt x="3529" y="0"/>
                  <a:pt x="34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57150" dir="342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FEEBE58C-FF0E-6B9D-19FB-C6548E5E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6676" y="1881858"/>
            <a:ext cx="452049" cy="452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F35DC-9C7B-A271-8E47-18CA91FFF6A3}"/>
              </a:ext>
            </a:extLst>
          </p:cNvPr>
          <p:cNvSpPr txBox="1"/>
          <p:nvPr/>
        </p:nvSpPr>
        <p:spPr>
          <a:xfrm>
            <a:off x="661284" y="1186636"/>
            <a:ext cx="434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K67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đạp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0EB96-F4A1-FE3E-E213-B226583D8503}"/>
              </a:ext>
            </a:extLst>
          </p:cNvPr>
          <p:cNvSpPr txBox="1"/>
          <p:nvPr/>
        </p:nvSpPr>
        <p:spPr>
          <a:xfrm>
            <a:off x="661284" y="2021750"/>
            <a:ext cx="3915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hay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065-0AB2-39B0-8FE0-A9B4BD645BF9}"/>
              </a:ext>
            </a:extLst>
          </p:cNvPr>
          <p:cNvSpPr txBox="1"/>
          <p:nvPr/>
        </p:nvSpPr>
        <p:spPr>
          <a:xfrm>
            <a:off x="4577150" y="2021750"/>
            <a:ext cx="384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F45A5-E59E-274F-3CB5-CBD088E1D757}"/>
              </a:ext>
            </a:extLst>
          </p:cNvPr>
          <p:cNvSpPr txBox="1"/>
          <p:nvPr/>
        </p:nvSpPr>
        <p:spPr>
          <a:xfrm>
            <a:off x="647632" y="3424729"/>
            <a:ext cx="391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buýt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6386D-BF9C-12F3-4548-40646F73313E}"/>
              </a:ext>
            </a:extLst>
          </p:cNvPr>
          <p:cNvSpPr txBox="1"/>
          <p:nvPr/>
        </p:nvSpPr>
        <p:spPr>
          <a:xfrm>
            <a:off x="4580503" y="3406745"/>
            <a:ext cx="379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Nghi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C7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đạp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ở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buýt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3C30-CB67-97D7-D521-080E9365B79D}"/>
              </a:ext>
            </a:extLst>
          </p:cNvPr>
          <p:cNvSpPr txBox="1"/>
          <p:nvPr/>
        </p:nvSpPr>
        <p:spPr>
          <a:xfrm>
            <a:off x="8670778" y="4769642"/>
            <a:ext cx="4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pace Grotesk" panose="020B0604020202020204" charset="0"/>
                <a:cs typeface="Space Grotesk" panose="020B060402020202020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482318546"/>
      </p:ext>
    </p:extLst>
  </p:cSld>
  <p:clrMapOvr>
    <a:masterClrMapping/>
  </p:clrMapOvr>
</p:sld>
</file>

<file path=ppt/theme/theme1.xml><?xml version="1.0" encoding="utf-8"?>
<a:theme xmlns:a="http://schemas.openxmlformats.org/drawingml/2006/main" name="UX Meeting with Empathy Maps by Slidesgo">
  <a:themeElements>
    <a:clrScheme name="Simple Light">
      <a:dk1>
        <a:srgbClr val="000000"/>
      </a:dk1>
      <a:lt1>
        <a:srgbClr val="E0E7FE"/>
      </a:lt1>
      <a:dk2>
        <a:srgbClr val="FFFFFF"/>
      </a:dk2>
      <a:lt2>
        <a:srgbClr val="B3EBF1"/>
      </a:lt2>
      <a:accent1>
        <a:srgbClr val="ABAEE6"/>
      </a:accent1>
      <a:accent2>
        <a:srgbClr val="FDC3EF"/>
      </a:accent2>
      <a:accent3>
        <a:srgbClr val="CEE283"/>
      </a:accent3>
      <a:accent4>
        <a:srgbClr val="0021BA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1707</Words>
  <Application>Microsoft Office PowerPoint</Application>
  <PresentationFormat>On-screen Show (16:9)</PresentationFormat>
  <Paragraphs>258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Space Grotesk</vt:lpstr>
      <vt:lpstr>DM Sans</vt:lpstr>
      <vt:lpstr>Baloo Thambi 2 ExtraBold</vt:lpstr>
      <vt:lpstr>Wingdings</vt:lpstr>
      <vt:lpstr>Times New Roman</vt:lpstr>
      <vt:lpstr>Baloo Thambi 2</vt:lpstr>
      <vt:lpstr>Inter ExtraBold</vt:lpstr>
      <vt:lpstr>UX Meeting with Empathy Maps by Slidesgo</vt:lpstr>
      <vt:lpstr>ỨNG DỤNG QUẢN LÝ CHỖ GỬI XE TRONG TRƯỜNG</vt:lpstr>
      <vt:lpstr>GROUP 4 – GOLDEN WATER BUFFALO</vt:lpstr>
      <vt:lpstr>TABLE OF CONTENTS</vt:lpstr>
      <vt:lpstr>EMPATHIZE</vt:lpstr>
      <vt:lpstr>PERSONAL CANVAS 1</vt:lpstr>
      <vt:lpstr>PERSONAL CANVAS 2</vt:lpstr>
      <vt:lpstr>PERSONAL CANVAS 3</vt:lpstr>
      <vt:lpstr>PERSONAL CANVAS 4</vt:lpstr>
      <vt:lpstr>PERSONAL CANVAS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EMPATHY MAP</vt:lpstr>
      <vt:lpstr>EMPATHY MAP</vt:lpstr>
      <vt:lpstr>DEFINE</vt:lpstr>
      <vt:lpstr>POINT OF VIEW</vt:lpstr>
      <vt:lpstr>HOW MIGHT WE</vt:lpstr>
      <vt:lpstr>STAKEHOLDER MAP</vt:lpstr>
      <vt:lpstr>CONTEXT MAP</vt:lpstr>
      <vt:lpstr>OPPORTUNITY MAP</vt:lpstr>
      <vt:lpstr>IDEATE</vt:lpstr>
      <vt:lpstr>MIND MAP</vt:lpstr>
      <vt:lpstr>SKETCHES</vt:lpstr>
      <vt:lpstr>PRIORITIZATION MAP</vt:lpstr>
      <vt:lpstr>SIX THINKING HATS</vt:lpstr>
      <vt:lpstr>S.C.A.M.P.E.R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386,000 km</dc:title>
  <cp:lastModifiedBy>Nguyen Duy Hai Long 20224424</cp:lastModifiedBy>
  <cp:revision>3</cp:revision>
  <dcterms:modified xsi:type="dcterms:W3CDTF">2024-04-08T02:31:37Z</dcterms:modified>
</cp:coreProperties>
</file>