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sldIdLst>
    <p:sldId id="257" r:id="rId5"/>
    <p:sldId id="259" r:id="rId6"/>
    <p:sldId id="258" r:id="rId7"/>
    <p:sldId id="266" r:id="rId8"/>
    <p:sldId id="260" r:id="rId9"/>
    <p:sldId id="261" r:id="rId10"/>
    <p:sldId id="262" r:id="rId11"/>
    <p:sldId id="263" r:id="rId12"/>
    <p:sldId id="264" r:id="rId13"/>
    <p:sldId id="265" r:id="rId14"/>
    <p:sldId id="267" r:id="rId15"/>
    <p:sldId id="268" r:id="rId16"/>
    <p:sldId id="26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1E38FFF-915B-4C30-A91E-0C78A32EE17A}">
          <p14:sldIdLst>
            <p14:sldId id="257"/>
            <p14:sldId id="259"/>
            <p14:sldId id="258"/>
            <p14:sldId id="266"/>
            <p14:sldId id="260"/>
            <p14:sldId id="261"/>
            <p14:sldId id="262"/>
            <p14:sldId id="263"/>
            <p14:sldId id="264"/>
            <p14:sldId id="265"/>
            <p14:sldId id="267"/>
            <p14:sldId id="268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19" autoAdjust="0"/>
  </p:normalViewPr>
  <p:slideViewPr>
    <p:cSldViewPr snapToGrid="0">
      <p:cViewPr varScale="1">
        <p:scale>
          <a:sx n="95" d="100"/>
          <a:sy n="95" d="100"/>
        </p:scale>
        <p:origin x="66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EE9C88-9F52-423C-BB49-01776373FC14}" type="doc">
      <dgm:prSet loTypeId="urn:microsoft.com/office/officeart/2005/8/layout/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F0196FBB-A5BE-4729-B2F8-1AD998CEB677}">
      <dgm:prSet phldrT="[Text]"/>
      <dgm:spPr/>
      <dgm:t>
        <a:bodyPr/>
        <a:lstStyle/>
        <a:p>
          <a:r>
            <a:rPr lang="en-US" dirty="0"/>
            <a:t>The evolution of industry</a:t>
          </a:r>
        </a:p>
      </dgm:t>
    </dgm:pt>
    <dgm:pt modelId="{A582698B-B4D5-47CC-89CE-320669EC20A7}" type="parTrans" cxnId="{99BC1E07-207D-446F-95D5-F8A4632C92C6}">
      <dgm:prSet/>
      <dgm:spPr/>
      <dgm:t>
        <a:bodyPr/>
        <a:lstStyle/>
        <a:p>
          <a:endParaRPr lang="en-US"/>
        </a:p>
      </dgm:t>
    </dgm:pt>
    <dgm:pt modelId="{30AF71AC-35BC-4978-B45C-ECD267A0DEDE}" type="sibTrans" cxnId="{99BC1E07-207D-446F-95D5-F8A4632C92C6}">
      <dgm:prSet/>
      <dgm:spPr/>
      <dgm:t>
        <a:bodyPr/>
        <a:lstStyle/>
        <a:p>
          <a:endParaRPr lang="en-US"/>
        </a:p>
      </dgm:t>
    </dgm:pt>
    <dgm:pt modelId="{F740A23F-7D91-4080-A751-752CF88A2D5B}">
      <dgm:prSet phldrT="[Text]"/>
      <dgm:spPr/>
      <dgm:t>
        <a:bodyPr/>
        <a:lstStyle/>
        <a:p>
          <a:r>
            <a:rPr lang="en-US" dirty="0"/>
            <a:t>What is CI/CD</a:t>
          </a:r>
        </a:p>
      </dgm:t>
    </dgm:pt>
    <dgm:pt modelId="{7E25B128-1BF6-40A4-A24B-90FD48D02F83}" type="parTrans" cxnId="{76029D30-E96A-4039-9FE3-CE311A1292DD}">
      <dgm:prSet/>
      <dgm:spPr/>
      <dgm:t>
        <a:bodyPr/>
        <a:lstStyle/>
        <a:p>
          <a:endParaRPr lang="en-US"/>
        </a:p>
      </dgm:t>
    </dgm:pt>
    <dgm:pt modelId="{B9AE7176-E7A1-4838-B258-655559FEB99A}" type="sibTrans" cxnId="{76029D30-E96A-4039-9FE3-CE311A1292DD}">
      <dgm:prSet/>
      <dgm:spPr/>
      <dgm:t>
        <a:bodyPr/>
        <a:lstStyle/>
        <a:p>
          <a:endParaRPr lang="en-US"/>
        </a:p>
      </dgm:t>
    </dgm:pt>
    <dgm:pt modelId="{74554043-8603-45E3-BF40-E8840E7B890C}">
      <dgm:prSet phldrT="[Text]"/>
      <dgm:spPr/>
      <dgm:t>
        <a:bodyPr/>
        <a:lstStyle/>
        <a:p>
          <a:r>
            <a:rPr lang="en-US" dirty="0"/>
            <a:t>CI/CD on the business view</a:t>
          </a:r>
        </a:p>
      </dgm:t>
    </dgm:pt>
    <dgm:pt modelId="{17E0C439-CCB7-40FB-B607-BB1C62005E61}" type="parTrans" cxnId="{C92818E0-2D63-4069-A266-DEFA9BC64E8A}">
      <dgm:prSet/>
      <dgm:spPr/>
      <dgm:t>
        <a:bodyPr/>
        <a:lstStyle/>
        <a:p>
          <a:endParaRPr lang="en-US"/>
        </a:p>
      </dgm:t>
    </dgm:pt>
    <dgm:pt modelId="{D95F0AD4-9683-4AE4-9762-2935693B4455}" type="sibTrans" cxnId="{C92818E0-2D63-4069-A266-DEFA9BC64E8A}">
      <dgm:prSet/>
      <dgm:spPr/>
      <dgm:t>
        <a:bodyPr/>
        <a:lstStyle/>
        <a:p>
          <a:endParaRPr lang="en-US"/>
        </a:p>
      </dgm:t>
    </dgm:pt>
    <dgm:pt modelId="{5D583AA5-C683-4F86-8F53-28DCFBAAD042}">
      <dgm:prSet phldrT="[Text]"/>
      <dgm:spPr/>
      <dgm:t>
        <a:bodyPr/>
        <a:lstStyle/>
        <a:p>
          <a:r>
            <a:rPr lang="en-US" dirty="0"/>
            <a:t>Q/A</a:t>
          </a:r>
        </a:p>
      </dgm:t>
    </dgm:pt>
    <dgm:pt modelId="{1797B2EE-BC2C-4BFF-BD38-54CEDC641308}" type="parTrans" cxnId="{4B549251-45ED-4F3A-8F81-3D8375F95311}">
      <dgm:prSet/>
      <dgm:spPr/>
      <dgm:t>
        <a:bodyPr/>
        <a:lstStyle/>
        <a:p>
          <a:endParaRPr lang="en-US"/>
        </a:p>
      </dgm:t>
    </dgm:pt>
    <dgm:pt modelId="{35A57CFC-94A4-464B-A223-0B27889809CD}" type="sibTrans" cxnId="{4B549251-45ED-4F3A-8F81-3D8375F95311}">
      <dgm:prSet/>
      <dgm:spPr/>
      <dgm:t>
        <a:bodyPr/>
        <a:lstStyle/>
        <a:p>
          <a:endParaRPr lang="en-US"/>
        </a:p>
      </dgm:t>
    </dgm:pt>
    <dgm:pt modelId="{E52820FD-6A2F-4994-8A72-0CAFEB18CF5C}" type="pres">
      <dgm:prSet presAssocID="{2BEE9C88-9F52-423C-BB49-01776373FC14}" presName="linear" presStyleCnt="0">
        <dgm:presLayoutVars>
          <dgm:dir/>
          <dgm:animLvl val="lvl"/>
          <dgm:resizeHandles val="exact"/>
        </dgm:presLayoutVars>
      </dgm:prSet>
      <dgm:spPr/>
    </dgm:pt>
    <dgm:pt modelId="{38EA5031-5EC6-4ABB-8111-5E0A866E18BD}" type="pres">
      <dgm:prSet presAssocID="{F0196FBB-A5BE-4729-B2F8-1AD998CEB677}" presName="parentLin" presStyleCnt="0"/>
      <dgm:spPr/>
    </dgm:pt>
    <dgm:pt modelId="{12582193-77FE-4401-B25E-5F9D3F22901A}" type="pres">
      <dgm:prSet presAssocID="{F0196FBB-A5BE-4729-B2F8-1AD998CEB677}" presName="parentLeftMargin" presStyleLbl="node1" presStyleIdx="0" presStyleCnt="4"/>
      <dgm:spPr/>
    </dgm:pt>
    <dgm:pt modelId="{0FC486EB-28C8-4924-A287-D8C895AFE11F}" type="pres">
      <dgm:prSet presAssocID="{F0196FBB-A5BE-4729-B2F8-1AD998CEB677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01029DFF-00DF-41FE-ABEB-0B079423ECB5}" type="pres">
      <dgm:prSet presAssocID="{F0196FBB-A5BE-4729-B2F8-1AD998CEB677}" presName="negativeSpace" presStyleCnt="0"/>
      <dgm:spPr/>
    </dgm:pt>
    <dgm:pt modelId="{D7D5E8F4-835A-420C-A3E0-997058C718A4}" type="pres">
      <dgm:prSet presAssocID="{F0196FBB-A5BE-4729-B2F8-1AD998CEB677}" presName="childText" presStyleLbl="conFgAcc1" presStyleIdx="0" presStyleCnt="4">
        <dgm:presLayoutVars>
          <dgm:bulletEnabled val="1"/>
        </dgm:presLayoutVars>
      </dgm:prSet>
      <dgm:spPr/>
    </dgm:pt>
    <dgm:pt modelId="{6CB9C031-6CBA-4AD8-8B43-2D9DDF7F2ACC}" type="pres">
      <dgm:prSet presAssocID="{30AF71AC-35BC-4978-B45C-ECD267A0DEDE}" presName="spaceBetweenRectangles" presStyleCnt="0"/>
      <dgm:spPr/>
    </dgm:pt>
    <dgm:pt modelId="{CEE0A32B-D7D3-4847-B98A-3442D83A2C86}" type="pres">
      <dgm:prSet presAssocID="{F740A23F-7D91-4080-A751-752CF88A2D5B}" presName="parentLin" presStyleCnt="0"/>
      <dgm:spPr/>
    </dgm:pt>
    <dgm:pt modelId="{5AAA5118-01D8-4A6D-9569-D7B40CF1A0A1}" type="pres">
      <dgm:prSet presAssocID="{F740A23F-7D91-4080-A751-752CF88A2D5B}" presName="parentLeftMargin" presStyleLbl="node1" presStyleIdx="0" presStyleCnt="4"/>
      <dgm:spPr/>
    </dgm:pt>
    <dgm:pt modelId="{08A0A712-35D6-4122-9748-10B409128B0F}" type="pres">
      <dgm:prSet presAssocID="{F740A23F-7D91-4080-A751-752CF88A2D5B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95E96E43-070D-4240-A060-14E28EB87BC5}" type="pres">
      <dgm:prSet presAssocID="{F740A23F-7D91-4080-A751-752CF88A2D5B}" presName="negativeSpace" presStyleCnt="0"/>
      <dgm:spPr/>
    </dgm:pt>
    <dgm:pt modelId="{729F6D70-E7EF-4852-9C69-DBCF7FDAB6C1}" type="pres">
      <dgm:prSet presAssocID="{F740A23F-7D91-4080-A751-752CF88A2D5B}" presName="childText" presStyleLbl="conFgAcc1" presStyleIdx="1" presStyleCnt="4">
        <dgm:presLayoutVars>
          <dgm:bulletEnabled val="1"/>
        </dgm:presLayoutVars>
      </dgm:prSet>
      <dgm:spPr/>
    </dgm:pt>
    <dgm:pt modelId="{5432D8B1-DC64-4E92-8B7F-1743DA749F69}" type="pres">
      <dgm:prSet presAssocID="{B9AE7176-E7A1-4838-B258-655559FEB99A}" presName="spaceBetweenRectangles" presStyleCnt="0"/>
      <dgm:spPr/>
    </dgm:pt>
    <dgm:pt modelId="{6BDACE05-5957-43B7-86CC-A2D1400A2ADF}" type="pres">
      <dgm:prSet presAssocID="{74554043-8603-45E3-BF40-E8840E7B890C}" presName="parentLin" presStyleCnt="0"/>
      <dgm:spPr/>
    </dgm:pt>
    <dgm:pt modelId="{DBADDD1E-4F56-4884-9680-528C1931770E}" type="pres">
      <dgm:prSet presAssocID="{74554043-8603-45E3-BF40-E8840E7B890C}" presName="parentLeftMargin" presStyleLbl="node1" presStyleIdx="1" presStyleCnt="4"/>
      <dgm:spPr/>
    </dgm:pt>
    <dgm:pt modelId="{13A2F0EF-CF90-47C6-955D-02F36498791D}" type="pres">
      <dgm:prSet presAssocID="{74554043-8603-45E3-BF40-E8840E7B890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3A7D618B-BB7D-4573-A45C-EAD12B5A05E6}" type="pres">
      <dgm:prSet presAssocID="{74554043-8603-45E3-BF40-E8840E7B890C}" presName="negativeSpace" presStyleCnt="0"/>
      <dgm:spPr/>
    </dgm:pt>
    <dgm:pt modelId="{72439F33-EED3-472C-B812-8B1B3DE42236}" type="pres">
      <dgm:prSet presAssocID="{74554043-8603-45E3-BF40-E8840E7B890C}" presName="childText" presStyleLbl="conFgAcc1" presStyleIdx="2" presStyleCnt="4">
        <dgm:presLayoutVars>
          <dgm:bulletEnabled val="1"/>
        </dgm:presLayoutVars>
      </dgm:prSet>
      <dgm:spPr/>
    </dgm:pt>
    <dgm:pt modelId="{7282B152-E601-4BD2-9BD9-199A10BCD211}" type="pres">
      <dgm:prSet presAssocID="{D95F0AD4-9683-4AE4-9762-2935693B4455}" presName="spaceBetweenRectangles" presStyleCnt="0"/>
      <dgm:spPr/>
    </dgm:pt>
    <dgm:pt modelId="{490327C5-28F8-4F69-9865-38A9CD357022}" type="pres">
      <dgm:prSet presAssocID="{5D583AA5-C683-4F86-8F53-28DCFBAAD042}" presName="parentLin" presStyleCnt="0"/>
      <dgm:spPr/>
    </dgm:pt>
    <dgm:pt modelId="{D99F82C4-F351-4CFC-9350-F4E51E24F7BA}" type="pres">
      <dgm:prSet presAssocID="{5D583AA5-C683-4F86-8F53-28DCFBAAD042}" presName="parentLeftMargin" presStyleLbl="node1" presStyleIdx="2" presStyleCnt="4"/>
      <dgm:spPr/>
    </dgm:pt>
    <dgm:pt modelId="{713C611C-8207-4F5D-A545-D6B270A6BE64}" type="pres">
      <dgm:prSet presAssocID="{5D583AA5-C683-4F86-8F53-28DCFBAAD042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A5B78FB2-4ED1-4CC4-9AEC-981A42768CD9}" type="pres">
      <dgm:prSet presAssocID="{5D583AA5-C683-4F86-8F53-28DCFBAAD042}" presName="negativeSpace" presStyleCnt="0"/>
      <dgm:spPr/>
    </dgm:pt>
    <dgm:pt modelId="{3372A925-AFE8-439E-A635-559578F5404F}" type="pres">
      <dgm:prSet presAssocID="{5D583AA5-C683-4F86-8F53-28DCFBAAD042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F806EB04-E095-4EC4-8DB2-2D86F0B44F2D}" type="presOf" srcId="{74554043-8603-45E3-BF40-E8840E7B890C}" destId="{13A2F0EF-CF90-47C6-955D-02F36498791D}" srcOrd="1" destOrd="0" presId="urn:microsoft.com/office/officeart/2005/8/layout/list1"/>
    <dgm:cxn modelId="{99BC1E07-207D-446F-95D5-F8A4632C92C6}" srcId="{2BEE9C88-9F52-423C-BB49-01776373FC14}" destId="{F0196FBB-A5BE-4729-B2F8-1AD998CEB677}" srcOrd="0" destOrd="0" parTransId="{A582698B-B4D5-47CC-89CE-320669EC20A7}" sibTransId="{30AF71AC-35BC-4978-B45C-ECD267A0DEDE}"/>
    <dgm:cxn modelId="{CC51272B-6310-4752-B09A-8A42F67B98A8}" type="presOf" srcId="{5D583AA5-C683-4F86-8F53-28DCFBAAD042}" destId="{D99F82C4-F351-4CFC-9350-F4E51E24F7BA}" srcOrd="0" destOrd="0" presId="urn:microsoft.com/office/officeart/2005/8/layout/list1"/>
    <dgm:cxn modelId="{76029D30-E96A-4039-9FE3-CE311A1292DD}" srcId="{2BEE9C88-9F52-423C-BB49-01776373FC14}" destId="{F740A23F-7D91-4080-A751-752CF88A2D5B}" srcOrd="1" destOrd="0" parTransId="{7E25B128-1BF6-40A4-A24B-90FD48D02F83}" sibTransId="{B9AE7176-E7A1-4838-B258-655559FEB99A}"/>
    <dgm:cxn modelId="{0E78E838-6B3C-47F2-9A97-666709C2C722}" type="presOf" srcId="{F740A23F-7D91-4080-A751-752CF88A2D5B}" destId="{5AAA5118-01D8-4A6D-9569-D7B40CF1A0A1}" srcOrd="0" destOrd="0" presId="urn:microsoft.com/office/officeart/2005/8/layout/list1"/>
    <dgm:cxn modelId="{4B549251-45ED-4F3A-8F81-3D8375F95311}" srcId="{2BEE9C88-9F52-423C-BB49-01776373FC14}" destId="{5D583AA5-C683-4F86-8F53-28DCFBAAD042}" srcOrd="3" destOrd="0" parTransId="{1797B2EE-BC2C-4BFF-BD38-54CEDC641308}" sibTransId="{35A57CFC-94A4-464B-A223-0B27889809CD}"/>
    <dgm:cxn modelId="{F35EAE7E-EED9-45A7-9C24-07DF70CF6351}" type="presOf" srcId="{F0196FBB-A5BE-4729-B2F8-1AD998CEB677}" destId="{0FC486EB-28C8-4924-A287-D8C895AFE11F}" srcOrd="1" destOrd="0" presId="urn:microsoft.com/office/officeart/2005/8/layout/list1"/>
    <dgm:cxn modelId="{7A099A86-DB16-43E6-A856-140DD2A42D02}" type="presOf" srcId="{5D583AA5-C683-4F86-8F53-28DCFBAAD042}" destId="{713C611C-8207-4F5D-A545-D6B270A6BE64}" srcOrd="1" destOrd="0" presId="urn:microsoft.com/office/officeart/2005/8/layout/list1"/>
    <dgm:cxn modelId="{991EB69D-BF35-414D-9195-AC642B204F1C}" type="presOf" srcId="{F740A23F-7D91-4080-A751-752CF88A2D5B}" destId="{08A0A712-35D6-4122-9748-10B409128B0F}" srcOrd="1" destOrd="0" presId="urn:microsoft.com/office/officeart/2005/8/layout/list1"/>
    <dgm:cxn modelId="{34DB96BD-73E1-4416-BA2A-6BBB4A11D602}" type="presOf" srcId="{74554043-8603-45E3-BF40-E8840E7B890C}" destId="{DBADDD1E-4F56-4884-9680-528C1931770E}" srcOrd="0" destOrd="0" presId="urn:microsoft.com/office/officeart/2005/8/layout/list1"/>
    <dgm:cxn modelId="{B6D7A5C9-A521-418C-BAED-CA5E7A342958}" type="presOf" srcId="{F0196FBB-A5BE-4729-B2F8-1AD998CEB677}" destId="{12582193-77FE-4401-B25E-5F9D3F22901A}" srcOrd="0" destOrd="0" presId="urn:microsoft.com/office/officeart/2005/8/layout/list1"/>
    <dgm:cxn modelId="{C92818E0-2D63-4069-A266-DEFA9BC64E8A}" srcId="{2BEE9C88-9F52-423C-BB49-01776373FC14}" destId="{74554043-8603-45E3-BF40-E8840E7B890C}" srcOrd="2" destOrd="0" parTransId="{17E0C439-CCB7-40FB-B607-BB1C62005E61}" sibTransId="{D95F0AD4-9683-4AE4-9762-2935693B4455}"/>
    <dgm:cxn modelId="{315BDCEE-680C-44B6-91A6-F2B42401E306}" type="presOf" srcId="{2BEE9C88-9F52-423C-BB49-01776373FC14}" destId="{E52820FD-6A2F-4994-8A72-0CAFEB18CF5C}" srcOrd="0" destOrd="0" presId="urn:microsoft.com/office/officeart/2005/8/layout/list1"/>
    <dgm:cxn modelId="{AAD8EC9E-B51D-4531-B7A6-03B3E721BAC3}" type="presParOf" srcId="{E52820FD-6A2F-4994-8A72-0CAFEB18CF5C}" destId="{38EA5031-5EC6-4ABB-8111-5E0A866E18BD}" srcOrd="0" destOrd="0" presId="urn:microsoft.com/office/officeart/2005/8/layout/list1"/>
    <dgm:cxn modelId="{AD2AA03F-A657-4CFA-AD8F-831927FA42DA}" type="presParOf" srcId="{38EA5031-5EC6-4ABB-8111-5E0A866E18BD}" destId="{12582193-77FE-4401-B25E-5F9D3F22901A}" srcOrd="0" destOrd="0" presId="urn:microsoft.com/office/officeart/2005/8/layout/list1"/>
    <dgm:cxn modelId="{A0A0F9BA-7201-428A-AE81-13FC45FCE508}" type="presParOf" srcId="{38EA5031-5EC6-4ABB-8111-5E0A866E18BD}" destId="{0FC486EB-28C8-4924-A287-D8C895AFE11F}" srcOrd="1" destOrd="0" presId="urn:microsoft.com/office/officeart/2005/8/layout/list1"/>
    <dgm:cxn modelId="{BCDEB47D-D917-4210-AA3B-86F8212FDFE7}" type="presParOf" srcId="{E52820FD-6A2F-4994-8A72-0CAFEB18CF5C}" destId="{01029DFF-00DF-41FE-ABEB-0B079423ECB5}" srcOrd="1" destOrd="0" presId="urn:microsoft.com/office/officeart/2005/8/layout/list1"/>
    <dgm:cxn modelId="{80098421-3567-47EC-AA5B-7F82605F2323}" type="presParOf" srcId="{E52820FD-6A2F-4994-8A72-0CAFEB18CF5C}" destId="{D7D5E8F4-835A-420C-A3E0-997058C718A4}" srcOrd="2" destOrd="0" presId="urn:microsoft.com/office/officeart/2005/8/layout/list1"/>
    <dgm:cxn modelId="{8D32A2A1-AB72-431A-8466-12D2AD0F7502}" type="presParOf" srcId="{E52820FD-6A2F-4994-8A72-0CAFEB18CF5C}" destId="{6CB9C031-6CBA-4AD8-8B43-2D9DDF7F2ACC}" srcOrd="3" destOrd="0" presId="urn:microsoft.com/office/officeart/2005/8/layout/list1"/>
    <dgm:cxn modelId="{7FEDCF38-39B0-4F43-99E2-FE5A644359E4}" type="presParOf" srcId="{E52820FD-6A2F-4994-8A72-0CAFEB18CF5C}" destId="{CEE0A32B-D7D3-4847-B98A-3442D83A2C86}" srcOrd="4" destOrd="0" presId="urn:microsoft.com/office/officeart/2005/8/layout/list1"/>
    <dgm:cxn modelId="{316C8C15-EAFA-4620-B517-173B387FEE10}" type="presParOf" srcId="{CEE0A32B-D7D3-4847-B98A-3442D83A2C86}" destId="{5AAA5118-01D8-4A6D-9569-D7B40CF1A0A1}" srcOrd="0" destOrd="0" presId="urn:microsoft.com/office/officeart/2005/8/layout/list1"/>
    <dgm:cxn modelId="{F11BE988-E3B6-4508-B3C1-1F0FBFB0533F}" type="presParOf" srcId="{CEE0A32B-D7D3-4847-B98A-3442D83A2C86}" destId="{08A0A712-35D6-4122-9748-10B409128B0F}" srcOrd="1" destOrd="0" presId="urn:microsoft.com/office/officeart/2005/8/layout/list1"/>
    <dgm:cxn modelId="{4DE239F4-51E3-4F7E-9355-F86E24D8847D}" type="presParOf" srcId="{E52820FD-6A2F-4994-8A72-0CAFEB18CF5C}" destId="{95E96E43-070D-4240-A060-14E28EB87BC5}" srcOrd="5" destOrd="0" presId="urn:microsoft.com/office/officeart/2005/8/layout/list1"/>
    <dgm:cxn modelId="{BB96A4D7-BB72-4D41-9FEA-A4A82B1CA27E}" type="presParOf" srcId="{E52820FD-6A2F-4994-8A72-0CAFEB18CF5C}" destId="{729F6D70-E7EF-4852-9C69-DBCF7FDAB6C1}" srcOrd="6" destOrd="0" presId="urn:microsoft.com/office/officeart/2005/8/layout/list1"/>
    <dgm:cxn modelId="{2DE9B028-3A95-4E2B-B5E6-C0CAED77ECE9}" type="presParOf" srcId="{E52820FD-6A2F-4994-8A72-0CAFEB18CF5C}" destId="{5432D8B1-DC64-4E92-8B7F-1743DA749F69}" srcOrd="7" destOrd="0" presId="urn:microsoft.com/office/officeart/2005/8/layout/list1"/>
    <dgm:cxn modelId="{EA224163-AAF9-439C-9D58-1DAEABDC52B7}" type="presParOf" srcId="{E52820FD-6A2F-4994-8A72-0CAFEB18CF5C}" destId="{6BDACE05-5957-43B7-86CC-A2D1400A2ADF}" srcOrd="8" destOrd="0" presId="urn:microsoft.com/office/officeart/2005/8/layout/list1"/>
    <dgm:cxn modelId="{28BC38B3-84FF-4C8A-8B85-B818538548E6}" type="presParOf" srcId="{6BDACE05-5957-43B7-86CC-A2D1400A2ADF}" destId="{DBADDD1E-4F56-4884-9680-528C1931770E}" srcOrd="0" destOrd="0" presId="urn:microsoft.com/office/officeart/2005/8/layout/list1"/>
    <dgm:cxn modelId="{7349BD3E-2ECC-4D99-A2D4-5075E383F702}" type="presParOf" srcId="{6BDACE05-5957-43B7-86CC-A2D1400A2ADF}" destId="{13A2F0EF-CF90-47C6-955D-02F36498791D}" srcOrd="1" destOrd="0" presId="urn:microsoft.com/office/officeart/2005/8/layout/list1"/>
    <dgm:cxn modelId="{EBFC1FDD-5AC3-41E1-B9A6-66668E505568}" type="presParOf" srcId="{E52820FD-6A2F-4994-8A72-0CAFEB18CF5C}" destId="{3A7D618B-BB7D-4573-A45C-EAD12B5A05E6}" srcOrd="9" destOrd="0" presId="urn:microsoft.com/office/officeart/2005/8/layout/list1"/>
    <dgm:cxn modelId="{5258D953-F68F-4716-8621-36240C5F2D0E}" type="presParOf" srcId="{E52820FD-6A2F-4994-8A72-0CAFEB18CF5C}" destId="{72439F33-EED3-472C-B812-8B1B3DE42236}" srcOrd="10" destOrd="0" presId="urn:microsoft.com/office/officeart/2005/8/layout/list1"/>
    <dgm:cxn modelId="{7812FE25-F656-4B3F-A418-16C1D838032C}" type="presParOf" srcId="{E52820FD-6A2F-4994-8A72-0CAFEB18CF5C}" destId="{7282B152-E601-4BD2-9BD9-199A10BCD211}" srcOrd="11" destOrd="0" presId="urn:microsoft.com/office/officeart/2005/8/layout/list1"/>
    <dgm:cxn modelId="{852EC0A8-501B-4A02-BE58-0D02CEAEC309}" type="presParOf" srcId="{E52820FD-6A2F-4994-8A72-0CAFEB18CF5C}" destId="{490327C5-28F8-4F69-9865-38A9CD357022}" srcOrd="12" destOrd="0" presId="urn:microsoft.com/office/officeart/2005/8/layout/list1"/>
    <dgm:cxn modelId="{1AE46283-3EAB-4D52-B182-A99A8E8B4894}" type="presParOf" srcId="{490327C5-28F8-4F69-9865-38A9CD357022}" destId="{D99F82C4-F351-4CFC-9350-F4E51E24F7BA}" srcOrd="0" destOrd="0" presId="urn:microsoft.com/office/officeart/2005/8/layout/list1"/>
    <dgm:cxn modelId="{1C03FEE3-2A15-4356-BCBF-11DFE4B76570}" type="presParOf" srcId="{490327C5-28F8-4F69-9865-38A9CD357022}" destId="{713C611C-8207-4F5D-A545-D6B270A6BE64}" srcOrd="1" destOrd="0" presId="urn:microsoft.com/office/officeart/2005/8/layout/list1"/>
    <dgm:cxn modelId="{11EE59A0-6048-4122-85F9-67E187E24737}" type="presParOf" srcId="{E52820FD-6A2F-4994-8A72-0CAFEB18CF5C}" destId="{A5B78FB2-4ED1-4CC4-9AEC-981A42768CD9}" srcOrd="13" destOrd="0" presId="urn:microsoft.com/office/officeart/2005/8/layout/list1"/>
    <dgm:cxn modelId="{FBF2A15A-F65E-4E5A-9609-C491F0E775C2}" type="presParOf" srcId="{E52820FD-6A2F-4994-8A72-0CAFEB18CF5C}" destId="{3372A925-AFE8-439E-A635-559578F5404F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D5E8F4-835A-420C-A3E0-997058C718A4}">
      <dsp:nvSpPr>
        <dsp:cNvPr id="0" name=""/>
        <dsp:cNvSpPr/>
      </dsp:nvSpPr>
      <dsp:spPr>
        <a:xfrm>
          <a:off x="0" y="351693"/>
          <a:ext cx="11029950" cy="5040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C486EB-28C8-4924-A287-D8C895AFE11F}">
      <dsp:nvSpPr>
        <dsp:cNvPr id="0" name=""/>
        <dsp:cNvSpPr/>
      </dsp:nvSpPr>
      <dsp:spPr>
        <a:xfrm>
          <a:off x="551497" y="56493"/>
          <a:ext cx="7720965" cy="5904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1834" tIns="0" rIns="291834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The evolution of industry</a:t>
          </a:r>
        </a:p>
      </dsp:txBody>
      <dsp:txXfrm>
        <a:off x="580318" y="85314"/>
        <a:ext cx="7663323" cy="532758"/>
      </dsp:txXfrm>
    </dsp:sp>
    <dsp:sp modelId="{729F6D70-E7EF-4852-9C69-DBCF7FDAB6C1}">
      <dsp:nvSpPr>
        <dsp:cNvPr id="0" name=""/>
        <dsp:cNvSpPr/>
      </dsp:nvSpPr>
      <dsp:spPr>
        <a:xfrm>
          <a:off x="0" y="1258893"/>
          <a:ext cx="11029950" cy="5040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A0A712-35D6-4122-9748-10B409128B0F}">
      <dsp:nvSpPr>
        <dsp:cNvPr id="0" name=""/>
        <dsp:cNvSpPr/>
      </dsp:nvSpPr>
      <dsp:spPr>
        <a:xfrm>
          <a:off x="551497" y="963693"/>
          <a:ext cx="7720965" cy="5904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1834" tIns="0" rIns="291834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What is CI/CD</a:t>
          </a:r>
        </a:p>
      </dsp:txBody>
      <dsp:txXfrm>
        <a:off x="580318" y="992514"/>
        <a:ext cx="7663323" cy="532758"/>
      </dsp:txXfrm>
    </dsp:sp>
    <dsp:sp modelId="{72439F33-EED3-472C-B812-8B1B3DE42236}">
      <dsp:nvSpPr>
        <dsp:cNvPr id="0" name=""/>
        <dsp:cNvSpPr/>
      </dsp:nvSpPr>
      <dsp:spPr>
        <a:xfrm>
          <a:off x="0" y="2166093"/>
          <a:ext cx="11029950" cy="5040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A2F0EF-CF90-47C6-955D-02F36498791D}">
      <dsp:nvSpPr>
        <dsp:cNvPr id="0" name=""/>
        <dsp:cNvSpPr/>
      </dsp:nvSpPr>
      <dsp:spPr>
        <a:xfrm>
          <a:off x="551497" y="1870893"/>
          <a:ext cx="7720965" cy="5904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1834" tIns="0" rIns="291834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CI/CD on the business view</a:t>
          </a:r>
        </a:p>
      </dsp:txBody>
      <dsp:txXfrm>
        <a:off x="580318" y="1899714"/>
        <a:ext cx="7663323" cy="532758"/>
      </dsp:txXfrm>
    </dsp:sp>
    <dsp:sp modelId="{3372A925-AFE8-439E-A635-559578F5404F}">
      <dsp:nvSpPr>
        <dsp:cNvPr id="0" name=""/>
        <dsp:cNvSpPr/>
      </dsp:nvSpPr>
      <dsp:spPr>
        <a:xfrm>
          <a:off x="0" y="3073293"/>
          <a:ext cx="11029950" cy="5040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3C611C-8207-4F5D-A545-D6B270A6BE64}">
      <dsp:nvSpPr>
        <dsp:cNvPr id="0" name=""/>
        <dsp:cNvSpPr/>
      </dsp:nvSpPr>
      <dsp:spPr>
        <a:xfrm>
          <a:off x="551497" y="2778093"/>
          <a:ext cx="7720965" cy="5904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1834" tIns="0" rIns="291834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Q/A</a:t>
          </a:r>
        </a:p>
      </dsp:txBody>
      <dsp:txXfrm>
        <a:off x="580318" y="2806914"/>
        <a:ext cx="7663323" cy="5327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7/5/2023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7/5/2023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7/5/2023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7/5/2023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7/5/2023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7/5/2023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7/5/2023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7/5/2023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7/5/2023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7/5/2023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7/5/2023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7/5/2023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>
            <a:normAutofit/>
          </a:bodyPr>
          <a:lstStyle/>
          <a:p>
            <a:r>
              <a:rPr lang="en-US" dirty="0"/>
              <a:t>Ci/Cd Concepts in the real life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>
            <a:normAutofit/>
          </a:bodyPr>
          <a:lstStyle/>
          <a:p>
            <a:r>
              <a:rPr lang="en-US" dirty="0"/>
              <a:t>Definition of ci/cd, why we need to use ci/cd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B728091-DB5F-B279-F10A-66FACC95F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61868"/>
          </a:xfrm>
        </p:spPr>
        <p:txBody>
          <a:bodyPr/>
          <a:lstStyle/>
          <a:p>
            <a:r>
              <a:rPr lang="en-US" dirty="0"/>
              <a:t>Ci/cd from business view</a:t>
            </a:r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EC7ED220-6A4F-1AAE-CCA7-5C25652460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5111988"/>
              </p:ext>
            </p:extLst>
          </p:nvPr>
        </p:nvGraphicFramePr>
        <p:xfrm>
          <a:off x="580858" y="1205286"/>
          <a:ext cx="11029950" cy="549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6650">
                  <a:extLst>
                    <a:ext uri="{9D8B030D-6E8A-4147-A177-3AD203B41FA5}">
                      <a16:colId xmlns:a16="http://schemas.microsoft.com/office/drawing/2014/main" val="2170383030"/>
                    </a:ext>
                  </a:extLst>
                </a:gridCol>
                <a:gridCol w="3676650">
                  <a:extLst>
                    <a:ext uri="{9D8B030D-6E8A-4147-A177-3AD203B41FA5}">
                      <a16:colId xmlns:a16="http://schemas.microsoft.com/office/drawing/2014/main" val="3671247543"/>
                    </a:ext>
                  </a:extLst>
                </a:gridCol>
                <a:gridCol w="3676650">
                  <a:extLst>
                    <a:ext uri="{9D8B030D-6E8A-4147-A177-3AD203B41FA5}">
                      <a16:colId xmlns:a16="http://schemas.microsoft.com/office/drawing/2014/main" val="18900060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Technical side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7925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Less developer time on issues from new developer code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Reduce Cost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Catch Compile Errors After Merge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280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New value-generating features released more quickly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Increase Revenue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Faster and More Frequent Production Deployments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5746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Less time to market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Increase Revenue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Deploy to Production Without Manual Checks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9023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Reduced downtime from a deploy-related crash or major bug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Protect Revenue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Automated Smoke Tests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1775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Quick undo to return production to working state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Protect Revenue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Automated Rollback Triggered by Job Failure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0081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Less bugs in production and less time in testing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Avoid Cost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Catch Unit Test Failures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5666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Less infrastructure costs from unused resources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Reduce Cost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Automate Infrastructure Cleanup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0412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Less human error, Faster deployments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Avoid Cost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Automate Infrastructure Creation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07145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2784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88EFC-8EB3-89CC-5F26-019962173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95485"/>
          </a:xfrm>
        </p:spPr>
        <p:txBody>
          <a:bodyPr/>
          <a:lstStyle/>
          <a:p>
            <a:r>
              <a:rPr lang="en-US" dirty="0"/>
              <a:t>Ci/cd tools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F92274-733F-5C22-9181-F2E457587F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4791" y="1297641"/>
            <a:ext cx="7891391" cy="4504952"/>
          </a:xfrm>
        </p:spPr>
      </p:pic>
    </p:spTree>
    <p:extLst>
      <p:ext uri="{BB962C8B-B14F-4D97-AF65-F5344CB8AC3E}">
        <p14:creationId xmlns:p14="http://schemas.microsoft.com/office/powerpoint/2010/main" val="3170234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C42AA-40B1-DFA4-47FE-BAFBF2AAF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39972A1-64D0-E56D-5801-0392D68B6B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2248" y="1520140"/>
            <a:ext cx="5956598" cy="3971065"/>
          </a:xfrm>
        </p:spPr>
      </p:pic>
    </p:spTree>
    <p:extLst>
      <p:ext uri="{BB962C8B-B14F-4D97-AF65-F5344CB8AC3E}">
        <p14:creationId xmlns:p14="http://schemas.microsoft.com/office/powerpoint/2010/main" val="27075629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4A759-CA73-CE1C-DFF0-4F437EA6C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899594-1013-783A-803C-BE29C2693A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667" y="655091"/>
            <a:ext cx="10715563" cy="6027505"/>
          </a:xfrm>
        </p:spPr>
      </p:pic>
    </p:spTree>
    <p:extLst>
      <p:ext uri="{BB962C8B-B14F-4D97-AF65-F5344CB8AC3E}">
        <p14:creationId xmlns:p14="http://schemas.microsoft.com/office/powerpoint/2010/main" val="2196637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326F9-60C8-FC10-61B6-970455A5D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08079"/>
          </a:xfrm>
        </p:spPr>
        <p:txBody>
          <a:bodyPr>
            <a:normAutofit fontScale="90000"/>
          </a:bodyPr>
          <a:lstStyle/>
          <a:p>
            <a:r>
              <a:rPr lang="en-US" dirty="0"/>
              <a:t>Table of contents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5CCBCA4F-302A-3B16-2CFB-244FA45F7C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4084263"/>
              </p:ext>
            </p:extLst>
          </p:nvPr>
        </p:nvGraphicFramePr>
        <p:xfrm>
          <a:off x="581025" y="2341563"/>
          <a:ext cx="11029950" cy="36337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01295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evolution of industry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CA5E20B-D708-396A-E6C9-511F1692F7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1636" y="2341563"/>
            <a:ext cx="8148728" cy="3633787"/>
          </a:xfrm>
        </p:spPr>
      </p:pic>
    </p:spTree>
    <p:extLst>
      <p:ext uri="{BB962C8B-B14F-4D97-AF65-F5344CB8AC3E}">
        <p14:creationId xmlns:p14="http://schemas.microsoft.com/office/powerpoint/2010/main" val="263784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77D39846-6766-F951-7DA2-968EAA417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406" y="3429000"/>
            <a:ext cx="11029616" cy="988332"/>
          </a:xfrm>
        </p:spPr>
        <p:txBody>
          <a:bodyPr/>
          <a:lstStyle/>
          <a:p>
            <a:r>
              <a:rPr lang="en-US" dirty="0"/>
              <a:t>Ci/cd is one of key component on the 4.0 industry</a:t>
            </a:r>
          </a:p>
        </p:txBody>
      </p:sp>
    </p:spTree>
    <p:extLst>
      <p:ext uri="{BB962C8B-B14F-4D97-AF65-F5344CB8AC3E}">
        <p14:creationId xmlns:p14="http://schemas.microsoft.com/office/powerpoint/2010/main" val="1539848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19059-1DEB-B452-FD77-8C932E6E4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ci/cd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5BE9AA-580F-68CD-15A0-C0C2C0D18AF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826684" y="1717990"/>
            <a:ext cx="7014482" cy="2887628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D69F6A-8DD2-92D5-62DA-5B37BD0EAA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696135" y="4642470"/>
            <a:ext cx="7145031" cy="497541"/>
          </a:xfrm>
        </p:spPr>
        <p:txBody>
          <a:bodyPr>
            <a:normAutofit/>
          </a:bodyPr>
          <a:lstStyle/>
          <a:p>
            <a:pPr marL="324000" lvl="1" indent="0" algn="ctr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full flow of CI/CD</a:t>
            </a:r>
          </a:p>
        </p:txBody>
      </p:sp>
    </p:spTree>
    <p:extLst>
      <p:ext uri="{BB962C8B-B14F-4D97-AF65-F5344CB8AC3E}">
        <p14:creationId xmlns:p14="http://schemas.microsoft.com/office/powerpoint/2010/main" val="463881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C74BE2C-A8F2-EA7C-1E69-4513401D4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ci/cd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EAC412-A0FD-A29A-4A11-B445BEB10A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CI/CD is the abbreviation of Continuous Integration / Continuous Deployment. CI/CD is seen as the backbone to enable DevOps.</a:t>
            </a:r>
          </a:p>
          <a:p>
            <a:r>
              <a:rPr lang="en-US" b="0" i="0" dirty="0">
                <a:solidFill>
                  <a:srgbClr val="1713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CI/CD automates much or all of the manual human intervention traditionally needed to get new code from a commit into production, encompassing the build, test (including integration tests, unit tests, and regression tests), and deploy phases, as well as infrastructure provisioning.</a:t>
            </a:r>
          </a:p>
          <a:p>
            <a:endParaRPr lang="en-US" b="0" i="0" dirty="0">
              <a:solidFill>
                <a:srgbClr val="2B0A3D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5252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92E8F-D5ED-B871-9EEB-8E72C77DE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87909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ci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62B02-0D7F-080E-2937-B6B6B31EFD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190065"/>
            <a:ext cx="11029615" cy="4785285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1713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b="1" i="0" dirty="0">
                <a:solidFill>
                  <a:srgbClr val="1713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ontinuous integration </a:t>
            </a:r>
            <a:r>
              <a:rPr lang="en-US" b="0" i="0" dirty="0">
                <a:solidFill>
                  <a:srgbClr val="1713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 the practice of integrating all your code changes into the main branch of a shared source code repository early and often, automatically testing each change when you commit or merge them, and automatically kicking off a build.</a:t>
            </a:r>
          </a:p>
          <a:p>
            <a:r>
              <a:rPr lang="en-US" b="0" i="0" dirty="0">
                <a:solidFill>
                  <a:srgbClr val="1713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With continuous integration, errors and security issues can be identified and fixed more easily, and much earlier in the development process.</a:t>
            </a:r>
          </a:p>
          <a:p>
            <a:pPr algn="l"/>
            <a:r>
              <a:rPr lang="en-US" b="0" dirty="0">
                <a:solidFill>
                  <a:srgbClr val="0B0B0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Some common CI-related phases might include</a:t>
            </a:r>
            <a:r>
              <a:rPr lang="en-US" b="0" i="1" dirty="0">
                <a:solidFill>
                  <a:srgbClr val="0B0B0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b="0" i="0" dirty="0">
              <a:solidFill>
                <a:srgbClr val="0B0B0B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B0B0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Compile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B0B0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Unit Test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B0B0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Static Analysis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B0B0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Dependency vulnerability testing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B0B0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Store artifact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b="1" i="0" dirty="0">
              <a:solidFill>
                <a:srgbClr val="17132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8990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0FCD7-40F7-9C60-A405-0519597BA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0A32F-1AAD-3CD6-4A66-63D418EB7E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b="0" i="0" dirty="0">
                <a:solidFill>
                  <a:srgbClr val="1713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Continuous delivery is a software development practice that works in conjunction with CI to automate the infrastructure provisioning and application release process.</a:t>
            </a:r>
          </a:p>
          <a:p>
            <a:pPr algn="l"/>
            <a:r>
              <a:rPr lang="en-US" b="0" dirty="0">
                <a:solidFill>
                  <a:srgbClr val="0B0B0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Some common CD-related phases might include: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B0B0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Creating infrastructure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B0B0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Provisioning servers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B0B0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Copying files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B0B0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Promoting to production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B0B0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Smoke Testing (aka Verify)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B0B0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Rollbacks</a:t>
            </a:r>
            <a:br>
              <a:rPr lang="en-US" b="0" i="0" dirty="0">
                <a:solidFill>
                  <a:srgbClr val="0B0B0B"/>
                </a:solidFill>
                <a:effectLst/>
                <a:latin typeface="Open Sans" panose="020B0606030504020204" pitchFamily="34" charset="0"/>
              </a:rPr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279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C79EAA0-B5D9-AD53-258D-D5E7C33516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0" y="804582"/>
            <a:ext cx="8572500" cy="5867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D5D307D-8AE7-F174-303E-CA22926F1F59}"/>
              </a:ext>
            </a:extLst>
          </p:cNvPr>
          <p:cNvSpPr txBox="1"/>
          <p:nvPr/>
        </p:nvSpPr>
        <p:spPr>
          <a:xfrm>
            <a:off x="1021975" y="0"/>
            <a:ext cx="102466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CI/CD ON THE BUSINESS</a:t>
            </a:r>
          </a:p>
        </p:txBody>
      </p:sp>
    </p:spTree>
    <p:extLst>
      <p:ext uri="{BB962C8B-B14F-4D97-AF65-F5344CB8AC3E}">
        <p14:creationId xmlns:p14="http://schemas.microsoft.com/office/powerpoint/2010/main" val="140702747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{3088510F-0E47-4840-A4D7-0D3408F3203B}tf33552983_win32</Template>
  <TotalTime>118</TotalTime>
  <Words>422</Words>
  <Application>Microsoft Office PowerPoint</Application>
  <PresentationFormat>Widescreen</PresentationFormat>
  <Paragraphs>62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Franklin Gothic Book</vt:lpstr>
      <vt:lpstr>Franklin Gothic Demi</vt:lpstr>
      <vt:lpstr>Open Sans</vt:lpstr>
      <vt:lpstr>Wingdings 2</vt:lpstr>
      <vt:lpstr>DividendVTI</vt:lpstr>
      <vt:lpstr>Ci/Cd Concepts in the real life </vt:lpstr>
      <vt:lpstr>Table of contents</vt:lpstr>
      <vt:lpstr>The evolution of industry</vt:lpstr>
      <vt:lpstr>Ci/cd is one of key component on the 4.0 industry</vt:lpstr>
      <vt:lpstr>What is ci/cd</vt:lpstr>
      <vt:lpstr>What is ci/cd</vt:lpstr>
      <vt:lpstr>What is ci</vt:lpstr>
      <vt:lpstr>What is cd</vt:lpstr>
      <vt:lpstr>PowerPoint Presentation</vt:lpstr>
      <vt:lpstr>Ci/cd from business view</vt:lpstr>
      <vt:lpstr>Ci/cd tools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Ci/Cd Concepts in the real life </dc:title>
  <dc:creator>Hoang Nguyen Dang</dc:creator>
  <cp:lastModifiedBy>Hoang Nguyen Dang</cp:lastModifiedBy>
  <cp:revision>2</cp:revision>
  <dcterms:created xsi:type="dcterms:W3CDTF">2023-07-04T15:08:03Z</dcterms:created>
  <dcterms:modified xsi:type="dcterms:W3CDTF">2023-07-05T04:26:06Z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