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8"/>
  </p:normalViewPr>
  <p:slideViewPr>
    <p:cSldViewPr snapToGrid="0" snapToObjects="1">
      <p:cViewPr varScale="1">
        <p:scale>
          <a:sx n="96" d="100"/>
          <a:sy n="96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2EBC-7F16-D6E7-10A0-1CDD1AEB3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F3FCF-353F-789C-4DCD-D17765567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B906-FABF-BC80-D8E4-C39669BB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F0E-CBE9-FD49-AB54-FBD15DEE355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B3BE-DEBA-4FDE-42E7-9E58BE41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E51FB-4C46-5D93-7A73-2FF1E869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BBC-713F-DF47-9377-0714F751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3982-EE7F-5F01-C09B-20C01B22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1AF7D-54B3-2017-EF62-9657ED7C5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F49C-7A20-E3FC-4356-1E185FD4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F0E-CBE9-FD49-AB54-FBD15DEE355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B4B1E-E89E-D55B-382B-E9A72D13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ED06-24D2-C8DA-D6EE-6ABCA5A8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BBC-713F-DF47-9377-0714F751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B0BAC-6899-2710-974F-3F40414C0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CCA37-95A4-D439-4509-77ED61AA7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3694-D665-F7E3-2C61-F2D6D786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F0E-CBE9-FD49-AB54-FBD15DEE355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814C-85F9-6F2A-84A0-F75F0A5E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DCE7D-3B89-41D9-458C-A7AFC4B6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BBC-713F-DF47-9377-0714F751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EDC5-A421-58E4-D4B6-48CFD855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6A0F-C8FD-AA40-06FF-B72F827F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1DBF-5DCB-B616-A889-C3F77FCD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F0E-CBE9-FD49-AB54-FBD15DEE355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053F-11EB-A522-4D4E-8064D446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593F-FA91-993F-F9A1-A6278725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BBC-713F-DF47-9377-0714F751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7E0F-5712-60B1-EA35-4EFFF4D8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EF18C-4227-25A4-2B35-B9E5CAD7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5C49-DE6A-EC0B-11D6-519E6A76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F0E-CBE9-FD49-AB54-FBD15DEE355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42A3E-5E94-6589-B79C-08F0855D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074C-B59D-92E3-1827-E17C8180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BBC-713F-DF47-9377-0714F751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E67D-365F-2B38-64BB-827DC8DA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DDC6-2ADF-69C3-6F6E-5A5B0C86E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D98F-2D25-810F-EA28-1422EF24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137D-BF4F-0D92-19EC-1E9F93DD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F0E-CBE9-FD49-AB54-FBD15DEE355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73399-368C-5937-8207-2C01035A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B0297-E024-517A-57C2-B863774D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BBC-713F-DF47-9377-0714F751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9683-4D40-151B-2902-5358BA4F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C92D4-7EF7-1258-0ADD-C95C494D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07587-0EEE-AFFB-A617-CC2EEC9E0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6ADE7-EE15-CE19-B080-E6E403DA8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15B13-BBF4-F72C-3B46-B39F6BAE1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73F03-43A6-2604-2771-97FAA884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F0E-CBE9-FD49-AB54-FBD15DEE355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98184-2D6C-6A11-C857-D7EAF64F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40645-5A5D-A617-1B2B-9024720B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BBC-713F-DF47-9377-0714F751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5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A78C-1F56-A9FC-98C0-FA648B20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C407D-DF1D-47A9-5341-5EFEE324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F0E-CBE9-FD49-AB54-FBD15DEE355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D0CFA-E670-27B0-7531-613D8FFF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7BD8B-FC8C-C514-412E-699AADD4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BBC-713F-DF47-9377-0714F751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9C825-5915-F1E1-AEC4-02F5EC48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F0E-CBE9-FD49-AB54-FBD15DEE355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6E888-F8CC-DB63-4410-643C4E60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D9CA7-D1BF-2B84-5D24-3C858A76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BBC-713F-DF47-9377-0714F751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3B6B-5FD7-9BBC-B2B2-15C0DF13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E781-8AF7-EA41-7FAA-C2BD56BF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A9A18-2E1B-6291-D4A3-17141AA3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047B0-72B2-DE13-75E3-6305289F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F0E-CBE9-FD49-AB54-FBD15DEE355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A6D72-0F96-8F06-6066-B5B60DA4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9ABFF-4D87-AE01-5E18-E5FFC941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BBC-713F-DF47-9377-0714F751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0D2F-6E14-2FA7-7A9A-DB959D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EA021-2B8A-0E0E-09D1-5415C1C9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30C34-6617-0BFA-E578-7AE270404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CE692-CB83-15EC-3502-7F4EC38E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AF0E-CBE9-FD49-AB54-FBD15DEE355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77ABC-6A3B-EE5F-3D07-A86DFADA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F41CE-AF7A-CD92-FD13-5BEE5C86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BBC-713F-DF47-9377-0714F751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BAEF2-6313-EE43-76AC-665755DC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4D96-9317-46CA-0583-8494A3484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F62B-477E-4E4F-4E82-7A52BE5E2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AF0E-CBE9-FD49-AB54-FBD15DEE355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7A1A-26F3-6754-33E5-B849B0184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62F65-2E69-4281-A7B5-15B587E6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1BBC-713F-DF47-9377-0714F751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9BA05-559D-5DDA-BBAE-FB66D6921B01}"/>
              </a:ext>
            </a:extLst>
          </p:cNvPr>
          <p:cNvSpPr txBox="1"/>
          <p:nvPr/>
        </p:nvSpPr>
        <p:spPr>
          <a:xfrm>
            <a:off x="794656" y="1186543"/>
            <a:ext cx="463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Admission Demographics Final Project Group :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B4D35-DFA3-4555-F510-849A24E95412}"/>
              </a:ext>
            </a:extLst>
          </p:cNvPr>
          <p:cNvSpPr txBox="1"/>
          <p:nvPr/>
        </p:nvSpPr>
        <p:spPr>
          <a:xfrm>
            <a:off x="794656" y="2024743"/>
            <a:ext cx="7064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  We will not be using Tabular format for KPI’s, this is an initial sketch.</a:t>
            </a:r>
          </a:p>
          <a:p>
            <a:pPr marL="342900" indent="-342900">
              <a:buAutoNum type="arabicParenR" startAt="2"/>
            </a:pPr>
            <a:r>
              <a:rPr lang="en-US" dirty="0"/>
              <a:t>For most of the KPI’s we will use appropriate visuals.</a:t>
            </a:r>
          </a:p>
          <a:p>
            <a:pPr marL="342900" indent="-342900">
              <a:buAutoNum type="arabicParenR" startAt="2"/>
            </a:pPr>
            <a:r>
              <a:rPr lang="en-US" dirty="0"/>
              <a:t>The layout might change as we progress building dashboards.</a:t>
            </a:r>
          </a:p>
          <a:p>
            <a:pPr marL="342900" indent="-342900">
              <a:buAutoNum type="arabicParenR" startAt="2"/>
            </a:pPr>
            <a:r>
              <a:rPr lang="en-US" dirty="0"/>
              <a:t>As for Font Kent state National font </a:t>
            </a:r>
          </a:p>
          <a:p>
            <a:pPr marL="342900" indent="-342900">
              <a:buAutoNum type="arabicParenR" startAt="2"/>
            </a:pPr>
            <a:r>
              <a:rPr lang="en-US" dirty="0"/>
              <a:t>Color palette Kent State preferred colors </a:t>
            </a:r>
          </a:p>
          <a:p>
            <a:pPr marL="342900" indent="-342900">
              <a:buAutoNum type="arabicParenR" startAt="2"/>
            </a:pPr>
            <a:r>
              <a:rPr lang="en-US" dirty="0"/>
              <a:t>Only thing which will change is the dashboard layout but not the order of information.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pPr marL="342900" indent="-342900">
              <a:buAutoNum type="arabicParenR" startAt="2"/>
            </a:pPr>
            <a:endParaRPr lang="en-US" dirty="0"/>
          </a:p>
          <a:p>
            <a:pPr marL="342900" indent="-342900">
              <a:buAutoNum type="arabicParenR" startAt="2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BF33A-5CF9-64D6-709C-54A2EF7ED68E}"/>
              </a:ext>
            </a:extLst>
          </p:cNvPr>
          <p:cNvSpPr txBox="1"/>
          <p:nvPr/>
        </p:nvSpPr>
        <p:spPr>
          <a:xfrm>
            <a:off x="794656" y="4770310"/>
            <a:ext cx="2830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Members:</a:t>
            </a:r>
          </a:p>
          <a:p>
            <a:pPr marL="342900" indent="-342900">
              <a:buAutoNum type="arabicParenR"/>
            </a:pPr>
            <a:r>
              <a:rPr lang="en-US" dirty="0"/>
              <a:t>Ananth Kumar </a:t>
            </a:r>
          </a:p>
          <a:p>
            <a:pPr marL="342900" indent="-342900">
              <a:buAutoNum type="arabicParenR"/>
            </a:pPr>
            <a:r>
              <a:rPr lang="en-US" dirty="0" err="1"/>
              <a:t>Ankith</a:t>
            </a:r>
            <a:r>
              <a:rPr lang="en-US" dirty="0"/>
              <a:t> </a:t>
            </a:r>
            <a:r>
              <a:rPr lang="en-US" dirty="0" err="1"/>
              <a:t>Dasu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Ryan </a:t>
            </a:r>
            <a:r>
              <a:rPr lang="en-US" dirty="0" err="1"/>
              <a:t>Spake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Nemin</a:t>
            </a:r>
            <a:r>
              <a:rPr lang="en-US" dirty="0"/>
              <a:t> Dholakia</a:t>
            </a:r>
          </a:p>
        </p:txBody>
      </p:sp>
    </p:spTree>
    <p:extLst>
      <p:ext uri="{BB962C8B-B14F-4D97-AF65-F5344CB8AC3E}">
        <p14:creationId xmlns:p14="http://schemas.microsoft.com/office/powerpoint/2010/main" val="42100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CF2FC7F0-AC5F-5C9F-7350-5F9F11C2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20901" y="0"/>
            <a:ext cx="5150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1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6B31D-03CA-C5D5-9C38-55DBC88D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1"/>
            <a:ext cx="10515600" cy="2217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of Project 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B83A14B-791C-A48A-5098-0C80A0DE2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8" b="-1"/>
          <a:stretch/>
        </p:blipFill>
        <p:spPr>
          <a:xfrm>
            <a:off x="5034671" y="2962911"/>
            <a:ext cx="2255462" cy="3155238"/>
          </a:xfrm>
          <a:prstGeom prst="rect">
            <a:avLst/>
          </a:prstGeom>
        </p:spPr>
      </p:pic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CCA58B35-9E4F-E3ED-B21B-BF041A7A3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97" r="2791" b="-1"/>
          <a:stretch/>
        </p:blipFill>
        <p:spPr>
          <a:xfrm>
            <a:off x="247177" y="2962911"/>
            <a:ext cx="2255462" cy="3155238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0843403-5DC0-5A10-6173-8472852C09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88" b="-1"/>
          <a:stretch/>
        </p:blipFill>
        <p:spPr>
          <a:xfrm>
            <a:off x="2594829" y="2962911"/>
            <a:ext cx="2255462" cy="3155238"/>
          </a:xfrm>
          <a:prstGeom prst="rect">
            <a:avLst/>
          </a:prstGeom>
        </p:spPr>
      </p:pic>
      <p:pic>
        <p:nvPicPr>
          <p:cNvPr id="11" name="Picture 10" descr="A white 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84031EC8-D8C8-E67A-5158-22C4172D60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4" r="2384" b="-1"/>
          <a:stretch/>
        </p:blipFill>
        <p:spPr>
          <a:xfrm>
            <a:off x="7357971" y="2962911"/>
            <a:ext cx="2255462" cy="3155238"/>
          </a:xfrm>
          <a:prstGeom prst="rect">
            <a:avLst/>
          </a:prstGeom>
        </p:spPr>
      </p:pic>
      <p:pic>
        <p:nvPicPr>
          <p:cNvPr id="13" name="Picture 1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263F0006-2107-4198-3CBF-4F3DDEB833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89" r="-1" b="-1"/>
          <a:stretch/>
        </p:blipFill>
        <p:spPr>
          <a:xfrm>
            <a:off x="9749109" y="2962911"/>
            <a:ext cx="2255462" cy="31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9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81C2-24CB-ADA9-BF43-1CB04CC0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967AD39B-A05D-C19C-F78F-758AD4EAA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880" y="1825625"/>
            <a:ext cx="5794239" cy="4351338"/>
          </a:xfrm>
        </p:spPr>
      </p:pic>
    </p:spTree>
    <p:extLst>
      <p:ext uri="{BB962C8B-B14F-4D97-AF65-F5344CB8AC3E}">
        <p14:creationId xmlns:p14="http://schemas.microsoft.com/office/powerpoint/2010/main" val="58713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89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Flow of Project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 kumar</dc:creator>
  <cp:lastModifiedBy>ananth kumar</cp:lastModifiedBy>
  <cp:revision>4</cp:revision>
  <dcterms:created xsi:type="dcterms:W3CDTF">2022-04-19T03:04:10Z</dcterms:created>
  <dcterms:modified xsi:type="dcterms:W3CDTF">2022-04-22T19:18:24Z</dcterms:modified>
</cp:coreProperties>
</file>