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4"/>
  </p:sldMasterIdLst>
  <p:notesMasterIdLst>
    <p:notesMasterId r:id="rId12"/>
  </p:notesMasterIdLst>
  <p:handoutMasterIdLst>
    <p:handoutMasterId r:id="rId13"/>
  </p:handoutMasterIdLst>
  <p:sldIdLst>
    <p:sldId id="256" r:id="rId5"/>
    <p:sldId id="310" r:id="rId6"/>
    <p:sldId id="378" r:id="rId7"/>
    <p:sldId id="379" r:id="rId8"/>
    <p:sldId id="380" r:id="rId9"/>
    <p:sldId id="374"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8" autoAdjust="0"/>
    <p:restoredTop sz="95226" autoAdjust="0"/>
  </p:normalViewPr>
  <p:slideViewPr>
    <p:cSldViewPr snapToGrid="0">
      <p:cViewPr varScale="1">
        <p:scale>
          <a:sx n="82" d="100"/>
          <a:sy n="82" d="100"/>
        </p:scale>
        <p:origin x="629" y="72"/>
      </p:cViewPr>
      <p:guideLst/>
    </p:cSldViewPr>
  </p:slideViewPr>
  <p:outlineViewPr>
    <p:cViewPr>
      <p:scale>
        <a:sx n="33" d="100"/>
        <a:sy n="33" d="100"/>
      </p:scale>
      <p:origin x="0" y="-546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F37830-0032-42FE-BB7D-4D0AEAE76A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D4F4FE-5BC5-49AA-86B9-F831689708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D8D8C1-C93D-42CA-9A97-FF499558D459}" type="datetimeFigureOut">
              <a:rPr lang="en-US" smtClean="0"/>
              <a:t>12/12/2022</a:t>
            </a:fld>
            <a:endParaRPr lang="en-US" dirty="0"/>
          </a:p>
        </p:txBody>
      </p:sp>
      <p:sp>
        <p:nvSpPr>
          <p:cNvPr id="4" name="Footer Placeholder 3">
            <a:extLst>
              <a:ext uri="{FF2B5EF4-FFF2-40B4-BE49-F238E27FC236}">
                <a16:creationId xmlns:a16="http://schemas.microsoft.com/office/drawing/2014/main" id="{8B6F02CC-5414-4BB2-A7DD-9EF9BB13A4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E891B5D-A255-454F-9ABC-4D3310921B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B3D83-8D1A-4DFC-A85C-775CC8A19941}" type="slidenum">
              <a:rPr lang="en-US" smtClean="0"/>
              <a:t>‹#›</a:t>
            </a:fld>
            <a:endParaRPr lang="en-US" dirty="0"/>
          </a:p>
        </p:txBody>
      </p:sp>
    </p:spTree>
    <p:extLst>
      <p:ext uri="{BB962C8B-B14F-4D97-AF65-F5344CB8AC3E}">
        <p14:creationId xmlns:p14="http://schemas.microsoft.com/office/powerpoint/2010/main" val="2110777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46F56-1468-4900-AFBA-9E5EE306BC08}" type="datetimeFigureOut">
              <a:rPr lang="en-US" smtClean="0"/>
              <a:t>12/12/2022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02109-9DB5-4930-9529-97D0F7F71D9D}" type="slidenum">
              <a:rPr lang="en-US" smtClean="0"/>
              <a:t>‹#›</a:t>
            </a:fld>
            <a:endParaRPr lang="en-US" dirty="0"/>
          </a:p>
        </p:txBody>
      </p:sp>
    </p:spTree>
    <p:extLst>
      <p:ext uri="{BB962C8B-B14F-4D97-AF65-F5344CB8AC3E}">
        <p14:creationId xmlns:p14="http://schemas.microsoft.com/office/powerpoint/2010/main" val="240454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a:t>
            </a:fld>
            <a:endParaRPr lang="en-US" dirty="0"/>
          </a:p>
        </p:txBody>
      </p:sp>
    </p:spTree>
    <p:extLst>
      <p:ext uri="{BB962C8B-B14F-4D97-AF65-F5344CB8AC3E}">
        <p14:creationId xmlns:p14="http://schemas.microsoft.com/office/powerpoint/2010/main" val="1703512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7</a:t>
            </a:fld>
            <a:endParaRPr lang="en-US" dirty="0"/>
          </a:p>
        </p:txBody>
      </p:sp>
    </p:spTree>
    <p:extLst>
      <p:ext uri="{BB962C8B-B14F-4D97-AF65-F5344CB8AC3E}">
        <p14:creationId xmlns:p14="http://schemas.microsoft.com/office/powerpoint/2010/main" val="2810189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C27E24-5B5B-4605-9165-13141795F0CE}"/>
              </a:ext>
            </a:extLst>
          </p:cNvPr>
          <p:cNvSpPr>
            <a:spLocks noGrp="1"/>
          </p:cNvSpPr>
          <p:nvPr>
            <p:ph type="title" hasCustomPrompt="1"/>
          </p:nvPr>
        </p:nvSpPr>
        <p:spPr>
          <a:xfrm>
            <a:off x="0" y="3672869"/>
            <a:ext cx="12191998" cy="3200134"/>
          </a:xfrm>
          <a:custGeom>
            <a:avLst/>
            <a:gdLst>
              <a:gd name="connsiteX0" fmla="*/ 0 w 12191998"/>
              <a:gd name="connsiteY0" fmla="*/ 0 h 2476346"/>
              <a:gd name="connsiteX1" fmla="*/ 12191998 w 12191998"/>
              <a:gd name="connsiteY1" fmla="*/ 0 h 2476346"/>
              <a:gd name="connsiteX2" fmla="*/ 12191998 w 12191998"/>
              <a:gd name="connsiteY2" fmla="*/ 2476346 h 2476346"/>
              <a:gd name="connsiteX3" fmla="*/ 0 w 12191998"/>
              <a:gd name="connsiteY3" fmla="*/ 2476346 h 2476346"/>
              <a:gd name="connsiteX4" fmla="*/ 0 w 12191998"/>
              <a:gd name="connsiteY4" fmla="*/ 0 h 2476346"/>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36125 h 2757568"/>
              <a:gd name="connsiteX1" fmla="*/ 12191998 w 12191998"/>
              <a:gd name="connsiteY1" fmla="*/ 281222 h 2757568"/>
              <a:gd name="connsiteX2" fmla="*/ 12191998 w 12191998"/>
              <a:gd name="connsiteY2" fmla="*/ 2757568 h 2757568"/>
              <a:gd name="connsiteX3" fmla="*/ 0 w 12191998"/>
              <a:gd name="connsiteY3" fmla="*/ 2757568 h 2757568"/>
              <a:gd name="connsiteX4" fmla="*/ 0 w 12191998"/>
              <a:gd name="connsiteY4" fmla="*/ 36125 h 2757568"/>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403170 h 3124613"/>
              <a:gd name="connsiteX1" fmla="*/ 6591300 w 12191998"/>
              <a:gd name="connsiteY1" fmla="*/ 15890 h 3124613"/>
              <a:gd name="connsiteX2" fmla="*/ 12191998 w 12191998"/>
              <a:gd name="connsiteY2" fmla="*/ 648267 h 3124613"/>
              <a:gd name="connsiteX3" fmla="*/ 12191998 w 12191998"/>
              <a:gd name="connsiteY3" fmla="*/ 3124613 h 3124613"/>
              <a:gd name="connsiteX4" fmla="*/ 0 w 12191998"/>
              <a:gd name="connsiteY4" fmla="*/ 3124613 h 3124613"/>
              <a:gd name="connsiteX5" fmla="*/ 0 w 12191998"/>
              <a:gd name="connsiteY5" fmla="*/ 403170 h 312461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530729 h 3252172"/>
              <a:gd name="connsiteX1" fmla="*/ 6591300 w 12191998"/>
              <a:gd name="connsiteY1" fmla="*/ 143449 h 3252172"/>
              <a:gd name="connsiteX2" fmla="*/ 12191998 w 12191998"/>
              <a:gd name="connsiteY2" fmla="*/ 189086 h 3252172"/>
              <a:gd name="connsiteX3" fmla="*/ 12191998 w 12191998"/>
              <a:gd name="connsiteY3" fmla="*/ 3252172 h 3252172"/>
              <a:gd name="connsiteX4" fmla="*/ 0 w 12191998"/>
              <a:gd name="connsiteY4" fmla="*/ 3252172 h 3252172"/>
              <a:gd name="connsiteX5" fmla="*/ 0 w 12191998"/>
              <a:gd name="connsiteY5" fmla="*/ 530729 h 3252172"/>
              <a:gd name="connsiteX0" fmla="*/ 0 w 12191998"/>
              <a:gd name="connsiteY0" fmla="*/ 387280 h 3108723"/>
              <a:gd name="connsiteX1" fmla="*/ 6591300 w 12191998"/>
              <a:gd name="connsiteY1" fmla="*/ 0 h 3108723"/>
              <a:gd name="connsiteX2" fmla="*/ 12191998 w 12191998"/>
              <a:gd name="connsiteY2" fmla="*/ 4563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405622 h 3127065"/>
              <a:gd name="connsiteX1" fmla="*/ 6591300 w 12191998"/>
              <a:gd name="connsiteY1" fmla="*/ 18342 h 3127065"/>
              <a:gd name="connsiteX2" fmla="*/ 12191998 w 12191998"/>
              <a:gd name="connsiteY2" fmla="*/ 63979 h 3127065"/>
              <a:gd name="connsiteX3" fmla="*/ 12191998 w 12191998"/>
              <a:gd name="connsiteY3" fmla="*/ 3127065 h 3127065"/>
              <a:gd name="connsiteX4" fmla="*/ 0 w 12191998"/>
              <a:gd name="connsiteY4" fmla="*/ 3127065 h 3127065"/>
              <a:gd name="connsiteX5" fmla="*/ 0 w 12191998"/>
              <a:gd name="connsiteY5" fmla="*/ 405622 h 3127065"/>
              <a:gd name="connsiteX0" fmla="*/ 0 w 12191998"/>
              <a:gd name="connsiteY0" fmla="*/ 478691 h 3200134"/>
              <a:gd name="connsiteX1" fmla="*/ 6591300 w 12191998"/>
              <a:gd name="connsiteY1" fmla="*/ 91411 h 3200134"/>
              <a:gd name="connsiteX2" fmla="*/ 12191998 w 12191998"/>
              <a:gd name="connsiteY2" fmla="*/ 137048 h 3200134"/>
              <a:gd name="connsiteX3" fmla="*/ 12191998 w 12191998"/>
              <a:gd name="connsiteY3" fmla="*/ 3200134 h 3200134"/>
              <a:gd name="connsiteX4" fmla="*/ 0 w 12191998"/>
              <a:gd name="connsiteY4" fmla="*/ 3200134 h 3200134"/>
              <a:gd name="connsiteX5" fmla="*/ 0 w 12191998"/>
              <a:gd name="connsiteY5" fmla="*/ 478691 h 32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3200134">
                <a:moveTo>
                  <a:pt x="0" y="478691"/>
                </a:moveTo>
                <a:cubicBezTo>
                  <a:pt x="1786890" y="448251"/>
                  <a:pt x="2044700" y="530622"/>
                  <a:pt x="6591300" y="91411"/>
                </a:cubicBezTo>
                <a:cubicBezTo>
                  <a:pt x="8577580" y="-65860"/>
                  <a:pt x="10438128" y="-72"/>
                  <a:pt x="12191998" y="137048"/>
                </a:cubicBezTo>
                <a:lnTo>
                  <a:pt x="12191998" y="3200134"/>
                </a:lnTo>
                <a:lnTo>
                  <a:pt x="0" y="3200134"/>
                </a:lnTo>
                <a:lnTo>
                  <a:pt x="0" y="478691"/>
                </a:lnTo>
                <a:close/>
              </a:path>
            </a:pathLst>
          </a:custGeom>
          <a:solidFill>
            <a:schemeClr val="accent5"/>
          </a:solidFill>
          <a:ln w="22225">
            <a:noFill/>
          </a:ln>
        </p:spPr>
        <p:txBody>
          <a:bodyPr lIns="182880" tIns="0" anchor="ctr"/>
          <a:lstStyle>
            <a:lvl1pPr marL="731520" algn="l">
              <a:lnSpc>
                <a:spcPct val="100000"/>
              </a:lnSpc>
              <a:spcBef>
                <a:spcPts val="800"/>
              </a:spcBef>
              <a:defRPr sz="5400"/>
            </a:lvl1pPr>
          </a:lstStyle>
          <a:p>
            <a:r>
              <a:rPr lang="en-US" dirty="0"/>
              <a:t>Click to Title</a:t>
            </a:r>
          </a:p>
        </p:txBody>
      </p:sp>
      <p:sp>
        <p:nvSpPr>
          <p:cNvPr id="6" name="Picture Placeholder 5">
            <a:extLst>
              <a:ext uri="{FF2B5EF4-FFF2-40B4-BE49-F238E27FC236}">
                <a16:creationId xmlns:a16="http://schemas.microsoft.com/office/drawing/2014/main" id="{B290432B-E439-40FF-A9AA-F20D8672B1D6}"/>
              </a:ext>
            </a:extLst>
          </p:cNvPr>
          <p:cNvSpPr>
            <a:spLocks noGrp="1"/>
          </p:cNvSpPr>
          <p:nvPr>
            <p:ph type="pic" sz="quarter" idx="13" hasCustomPrompt="1"/>
          </p:nvPr>
        </p:nvSpPr>
        <p:spPr>
          <a:xfrm>
            <a:off x="0" y="0"/>
            <a:ext cx="12191998" cy="4151560"/>
          </a:xfrm>
          <a:custGeom>
            <a:avLst/>
            <a:gdLst>
              <a:gd name="connsiteX0" fmla="*/ 0 w 12191998"/>
              <a:gd name="connsiteY0" fmla="*/ 0 h 4151560"/>
              <a:gd name="connsiteX1" fmla="*/ 12191998 w 12191998"/>
              <a:gd name="connsiteY1" fmla="*/ 0 h 4151560"/>
              <a:gd name="connsiteX2" fmla="*/ 12191998 w 12191998"/>
              <a:gd name="connsiteY2" fmla="*/ 3809917 h 4151560"/>
              <a:gd name="connsiteX3" fmla="*/ 6591300 w 12191998"/>
              <a:gd name="connsiteY3" fmla="*/ 3764280 h 4151560"/>
              <a:gd name="connsiteX4" fmla="*/ 0 w 12191998"/>
              <a:gd name="connsiteY4" fmla="*/ 4151560 h 41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8" h="4151560">
                <a:moveTo>
                  <a:pt x="0" y="0"/>
                </a:moveTo>
                <a:lnTo>
                  <a:pt x="12191998" y="0"/>
                </a:lnTo>
                <a:lnTo>
                  <a:pt x="12191998" y="3809917"/>
                </a:lnTo>
                <a:cubicBezTo>
                  <a:pt x="10438128" y="3672797"/>
                  <a:pt x="8577580" y="3607009"/>
                  <a:pt x="6591300" y="3764280"/>
                </a:cubicBezTo>
                <a:cubicBezTo>
                  <a:pt x="2044700" y="4203491"/>
                  <a:pt x="1786890" y="4121120"/>
                  <a:pt x="0" y="4151560"/>
                </a:cubicBezTo>
                <a:close/>
              </a:path>
            </a:pathLst>
          </a:custGeom>
        </p:spPr>
        <p:txBody>
          <a:bodyPr wrap="square">
            <a:noAutofit/>
          </a:bodyPr>
          <a:lstStyle>
            <a:lvl1pPr marL="0" indent="0" algn="ctr">
              <a:buNone/>
              <a:defRPr>
                <a:solidFill>
                  <a:schemeClr val="accent5"/>
                </a:solidFill>
              </a:defRPr>
            </a:lvl1pPr>
          </a:lstStyle>
          <a:p>
            <a:r>
              <a:rPr lang="en-US" dirty="0"/>
              <a:t>Insert photo here</a:t>
            </a:r>
          </a:p>
        </p:txBody>
      </p:sp>
      <p:sp>
        <p:nvSpPr>
          <p:cNvPr id="13" name="Text Placeholder 7">
            <a:extLst>
              <a:ext uri="{FF2B5EF4-FFF2-40B4-BE49-F238E27FC236}">
                <a16:creationId xmlns:a16="http://schemas.microsoft.com/office/drawing/2014/main" id="{5FD77643-24B8-4D2F-9CCC-3BCE807F703F}"/>
              </a:ext>
            </a:extLst>
          </p:cNvPr>
          <p:cNvSpPr>
            <a:spLocks noGrp="1"/>
          </p:cNvSpPr>
          <p:nvPr>
            <p:ph type="body" sz="quarter" idx="15" hasCustomPrompt="1"/>
          </p:nvPr>
        </p:nvSpPr>
        <p:spPr>
          <a:xfrm>
            <a:off x="7924800" y="4246790"/>
            <a:ext cx="3581400" cy="2081213"/>
          </a:xfrm>
          <a:prstGeom prst="rect">
            <a:avLst/>
          </a:prstGeom>
        </p:spPr>
        <p:txBody>
          <a:bodyPr anchor="ctr"/>
          <a:lstStyle>
            <a:lvl1pPr marL="0" indent="0">
              <a:buNone/>
              <a:defRPr/>
            </a:lvl1pPr>
          </a:lstStyle>
          <a:p>
            <a:pPr lvl="0"/>
            <a:r>
              <a:rPr lang="en-US" dirty="0"/>
              <a:t>Click to add subtitle</a:t>
            </a:r>
          </a:p>
        </p:txBody>
      </p:sp>
    </p:spTree>
    <p:extLst>
      <p:ext uri="{BB962C8B-B14F-4D97-AF65-F5344CB8AC3E}">
        <p14:creationId xmlns:p14="http://schemas.microsoft.com/office/powerpoint/2010/main" val="388626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F70B09C-1A53-4C73-9FD8-708C7D95829B}"/>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0" name="Group 89">
            <a:extLst>
              <a:ext uri="{FF2B5EF4-FFF2-40B4-BE49-F238E27FC236}">
                <a16:creationId xmlns:a16="http://schemas.microsoft.com/office/drawing/2014/main" id="{D14DE831-4B4E-4AF3-B187-9206DACDB7CA}"/>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91" name="Straight Connector 90">
              <a:extLst>
                <a:ext uri="{FF2B5EF4-FFF2-40B4-BE49-F238E27FC236}">
                  <a16:creationId xmlns:a16="http://schemas.microsoft.com/office/drawing/2014/main" id="{D771390A-8381-4353-8D62-C0DD79BC28F6}"/>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32E81AB-5D89-4A83-948B-6072C2DEE62E}"/>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FCC4A04-2321-4CD3-92B2-027B2CBD29BA}"/>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A7BC130-410F-4CC7-B9FD-E7C4C01F0C0A}"/>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E0CFD6B-8DE1-46B9-8FE3-AB225A6719F3}"/>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0DD451B-8273-4E41-830F-75FD094A2C59}"/>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381626-BACB-4F9A-B456-31C696CBF2DA}"/>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6BD6855-6DB8-463B-9145-BA9CF824252B}"/>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1628876-83EE-4DC7-8869-F56C4D143E48}"/>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5031072-625B-4FC2-A7AF-A25668B28834}"/>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929441C-AEB2-42CA-8577-3203F43FEB0E}"/>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9CA70B7-031F-4092-B4FA-4A90532B5036}"/>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85C53C-39CA-4C00-B01E-8C5674BAF03D}"/>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28812B8-C920-4FEC-AB94-4B5D8B478A67}"/>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A158BC-BDC0-4D6B-8006-BBDF7041EDDB}"/>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B0F122-2776-4058-B989-F3BAFDA95F55}"/>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F9018F4-E93E-4825-B7D6-94648C22CEED}"/>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F7E653-1B6A-4AEE-998A-D7B535D02D47}"/>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439AF-AC90-41E1-885A-7E869844D4C7}"/>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0A50FF0-A246-4674-BCF4-476255BEC15B}"/>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1885235-40A5-43E7-B9FA-DD4B5D22E218}"/>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C816EA7-5943-42BE-858C-AF2089001AD7}"/>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9DD2EF-AD5F-4463-BAFC-E7F6F3402C8E}"/>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FB6B983-6B14-43E0-9CE4-22E97309D8F4}"/>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AAB25A3-8A3B-4279-AACD-37DD3FCAAFD5}"/>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B2619E-3696-48DC-80B3-6E827F432FEA}"/>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9B75BCC-DBCB-4C72-A90A-E950FDF7DBDF}"/>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070D7F8-AC6B-4E63-9681-742BE98272AA}"/>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11D8428-90D3-4548-AA28-A6F9C1B92183}"/>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00C71E3-446B-4C21-B7C7-B8872FBB5C2C}"/>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ight Triangle 76">
            <a:extLst>
              <a:ext uri="{FF2B5EF4-FFF2-40B4-BE49-F238E27FC236}">
                <a16:creationId xmlns:a16="http://schemas.microsoft.com/office/drawing/2014/main" id="{4E3D1D5C-A81E-44CF-B721-6FBE69359930}"/>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85F7FBB-B77A-47E6-9B07-5B0A0E9B589A}"/>
              </a:ext>
            </a:extLst>
          </p:cNvPr>
          <p:cNvSpPr>
            <a:spLocks noGrp="1"/>
          </p:cNvSpPr>
          <p:nvPr>
            <p:ph type="title" hasCustomPrompt="1"/>
          </p:nvPr>
        </p:nvSpPr>
        <p:spPr>
          <a:xfrm>
            <a:off x="767814" y="456532"/>
            <a:ext cx="10656372" cy="1126426"/>
          </a:xfrm>
          <a:prstGeom prst="rect">
            <a:avLst/>
          </a:prstGeom>
        </p:spPr>
        <p:txBody>
          <a:bodyPr anchor="ctr"/>
          <a:lstStyle>
            <a:lvl1pPr algn="ctr">
              <a:defRPr>
                <a:solidFill>
                  <a:schemeClr val="tx2"/>
                </a:solidFill>
              </a:defRPr>
            </a:lvl1pPr>
          </a:lstStyle>
          <a:p>
            <a:r>
              <a:rPr lang="en-US" dirty="0"/>
              <a:t>Click to add title</a:t>
            </a:r>
          </a:p>
        </p:txBody>
      </p:sp>
      <p:sp>
        <p:nvSpPr>
          <p:cNvPr id="82" name="Text Placeholder 81">
            <a:extLst>
              <a:ext uri="{FF2B5EF4-FFF2-40B4-BE49-F238E27FC236}">
                <a16:creationId xmlns:a16="http://schemas.microsoft.com/office/drawing/2014/main" id="{8D29AE11-25A6-4A91-94C1-6A26AB6CA3FB}"/>
              </a:ext>
            </a:extLst>
          </p:cNvPr>
          <p:cNvSpPr>
            <a:spLocks noGrp="1"/>
          </p:cNvSpPr>
          <p:nvPr>
            <p:ph type="body" sz="quarter" idx="13" hasCustomPrompt="1"/>
          </p:nvPr>
        </p:nvSpPr>
        <p:spPr>
          <a:xfrm>
            <a:off x="697390"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5" name="Text Placeholder 84">
            <a:extLst>
              <a:ext uri="{FF2B5EF4-FFF2-40B4-BE49-F238E27FC236}">
                <a16:creationId xmlns:a16="http://schemas.microsoft.com/office/drawing/2014/main" id="{8BC29F00-8301-4CEE-BA06-1D534F497092}"/>
              </a:ext>
            </a:extLst>
          </p:cNvPr>
          <p:cNvSpPr>
            <a:spLocks noGrp="1"/>
          </p:cNvSpPr>
          <p:nvPr>
            <p:ph type="body" sz="quarter" idx="15" hasCustomPrompt="1"/>
          </p:nvPr>
        </p:nvSpPr>
        <p:spPr>
          <a:xfrm>
            <a:off x="696913"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3" name="Text Placeholder 81">
            <a:extLst>
              <a:ext uri="{FF2B5EF4-FFF2-40B4-BE49-F238E27FC236}">
                <a16:creationId xmlns:a16="http://schemas.microsoft.com/office/drawing/2014/main" id="{348078F7-442A-4846-A477-54C056EEA031}"/>
              </a:ext>
            </a:extLst>
          </p:cNvPr>
          <p:cNvSpPr>
            <a:spLocks noGrp="1"/>
          </p:cNvSpPr>
          <p:nvPr>
            <p:ph type="body" sz="quarter" idx="14" hasCustomPrompt="1"/>
          </p:nvPr>
        </p:nvSpPr>
        <p:spPr>
          <a:xfrm>
            <a:off x="6189156"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6" name="Text Placeholder 84">
            <a:extLst>
              <a:ext uri="{FF2B5EF4-FFF2-40B4-BE49-F238E27FC236}">
                <a16:creationId xmlns:a16="http://schemas.microsoft.com/office/drawing/2014/main" id="{20846AFB-4D65-421E-BDFC-A127A1D58881}"/>
              </a:ext>
            </a:extLst>
          </p:cNvPr>
          <p:cNvSpPr>
            <a:spLocks noGrp="1"/>
          </p:cNvSpPr>
          <p:nvPr>
            <p:ph type="body" sz="quarter" idx="16" hasCustomPrompt="1"/>
          </p:nvPr>
        </p:nvSpPr>
        <p:spPr>
          <a:xfrm>
            <a:off x="6189156"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7" name="Date Placeholder 3">
            <a:extLst>
              <a:ext uri="{FF2B5EF4-FFF2-40B4-BE49-F238E27FC236}">
                <a16:creationId xmlns:a16="http://schemas.microsoft.com/office/drawing/2014/main" id="{4E14FBED-7310-4E87-BFA7-050A91D10F1A}"/>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88" name="Footer Placeholder 4">
            <a:extLst>
              <a:ext uri="{FF2B5EF4-FFF2-40B4-BE49-F238E27FC236}">
                <a16:creationId xmlns:a16="http://schemas.microsoft.com/office/drawing/2014/main" id="{9D4E6D47-8B2E-4566-8B9E-294FAA0E60EB}"/>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89" name="Slide Number Placeholder 5">
            <a:extLst>
              <a:ext uri="{FF2B5EF4-FFF2-40B4-BE49-F238E27FC236}">
                <a16:creationId xmlns:a16="http://schemas.microsoft.com/office/drawing/2014/main" id="{100CAC88-3775-4C14-ABE2-A6DBB5137F52}"/>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19181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1CF620B-CA95-44EA-ABB7-3C0D72771DB4}"/>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a:extLst>
              <a:ext uri="{FF2B5EF4-FFF2-40B4-BE49-F238E27FC236}">
                <a16:creationId xmlns:a16="http://schemas.microsoft.com/office/drawing/2014/main" id="{25C8A854-6AD5-4EA8-ADB0-B4224410C3A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7" name="Group 86">
            <a:extLst>
              <a:ext uri="{FF2B5EF4-FFF2-40B4-BE49-F238E27FC236}">
                <a16:creationId xmlns:a16="http://schemas.microsoft.com/office/drawing/2014/main" id="{3A155F89-2CC8-4507-9CAF-52B9C04F1C09}"/>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88" name="Straight Connector 87">
              <a:extLst>
                <a:ext uri="{FF2B5EF4-FFF2-40B4-BE49-F238E27FC236}">
                  <a16:creationId xmlns:a16="http://schemas.microsoft.com/office/drawing/2014/main" id="{8BD4B67D-F11A-42B5-AD36-64E839983324}"/>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6D992C2-C73A-4020-AB80-910ABD8B665B}"/>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FE2C1AC-3C9C-4E6F-AB7D-796BB42A793B}"/>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4DEF58-5490-4294-BAB9-82EDB4B685B9}"/>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6C22FA6-2BFF-4A17-A8A3-6D0DF06B1F11}"/>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6D8CA74-FFC2-4419-A69D-5FA13927B46F}"/>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324DD6D-F6AE-4E1F-898D-939DCF98FC63}"/>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E0F22C7-C523-4F27-A682-25E22C10A4B4}"/>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830C3-0BFC-4AA7-872B-FF1C785DBB5E}"/>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33F1ADE-8ECD-4FC1-8B6A-DE1C1675B95C}"/>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3D25F39-5E7A-43D1-B675-629B3393384A}"/>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9FBA4B2-FB49-4B68-ABBB-19B47CCAF2EC}"/>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31B16C3-0946-4E2F-9275-87F95C25C0E6}"/>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160A9E2-9353-4FC1-9099-E56AEFE6C022}"/>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1D6BDE-C806-4832-BFE5-B43692D4EC54}"/>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13E0E13-B29D-4A6F-BD03-B4B74E5C9F8D}"/>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062266-EA73-40C1-B2BA-84A5B170C468}"/>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CA1C91-AC4A-4ECC-ABBE-F95A0D716391}"/>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9ED7D18-4C21-4EC7-A69E-F217BB037F41}"/>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E6646E-0507-49D1-BC5A-96FDF97E8D4D}"/>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80A6265-73D5-4AFE-B003-E79690762B85}"/>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5FF6B8A-5930-4909-A84D-9D86FAAEA49A}"/>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BE97C02-B5E8-4E85-AB2D-1B144728C667}"/>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0D9532-E4F7-4181-B732-B402D7E92939}"/>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0FED504-48F9-42AE-8C1D-18ABEA360C46}"/>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61B5F04-4827-493D-8CDB-8FC1F21F8690}"/>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4D02F9F-A9FF-4569-B1CF-3D5B0B8A589C}"/>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699586-9F40-4AEA-B070-FBBD17753352}"/>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D4BD64C-0BF9-4084-8C20-90D20EA6B6D7}"/>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CC3AD463-404C-4576-AC21-F2558295325E}"/>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ight Triangle 119">
            <a:extLst>
              <a:ext uri="{FF2B5EF4-FFF2-40B4-BE49-F238E27FC236}">
                <a16:creationId xmlns:a16="http://schemas.microsoft.com/office/drawing/2014/main" id="{2A73DFF6-076E-4BBC-9CDB-E1B24D9B6C48}"/>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DE89C6-E571-4739-8BA7-D97BDCD1D16D}"/>
              </a:ext>
            </a:extLst>
          </p:cNvPr>
          <p:cNvSpPr>
            <a:spLocks noGrp="1"/>
          </p:cNvSpPr>
          <p:nvPr>
            <p:ph type="title" hasCustomPrompt="1"/>
          </p:nvPr>
        </p:nvSpPr>
        <p:spPr>
          <a:xfrm>
            <a:off x="1434268" y="441042"/>
            <a:ext cx="9323464" cy="1162258"/>
          </a:xfrm>
          <a:prstGeom prst="rect">
            <a:avLst/>
          </a:prstGeom>
        </p:spPr>
        <p:txBody>
          <a:bodyPr anchor="ctr"/>
          <a:lstStyle>
            <a:lvl1pPr algn="ctr">
              <a:defRPr>
                <a:solidFill>
                  <a:schemeClr val="tx2"/>
                </a:solidFill>
              </a:defRPr>
            </a:lvl1pPr>
          </a:lstStyle>
          <a:p>
            <a:r>
              <a:rPr lang="en-US" dirty="0"/>
              <a:t>Click to add title</a:t>
            </a:r>
          </a:p>
        </p:txBody>
      </p:sp>
      <p:sp>
        <p:nvSpPr>
          <p:cNvPr id="121" name="Text Placeholder 81">
            <a:extLst>
              <a:ext uri="{FF2B5EF4-FFF2-40B4-BE49-F238E27FC236}">
                <a16:creationId xmlns:a16="http://schemas.microsoft.com/office/drawing/2014/main" id="{24221B82-BDC2-43E4-9DC3-109392FCBFAA}"/>
              </a:ext>
            </a:extLst>
          </p:cNvPr>
          <p:cNvSpPr>
            <a:spLocks noGrp="1"/>
          </p:cNvSpPr>
          <p:nvPr>
            <p:ph type="body" sz="quarter" idx="13" hasCustomPrompt="1"/>
          </p:nvPr>
        </p:nvSpPr>
        <p:spPr>
          <a:xfrm>
            <a:off x="319757" y="1816398"/>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23" name="Text Placeholder 84">
            <a:extLst>
              <a:ext uri="{FF2B5EF4-FFF2-40B4-BE49-F238E27FC236}">
                <a16:creationId xmlns:a16="http://schemas.microsoft.com/office/drawing/2014/main" id="{F064B050-C9E2-4CBD-8063-8F72369DEA27}"/>
              </a:ext>
            </a:extLst>
          </p:cNvPr>
          <p:cNvSpPr>
            <a:spLocks noGrp="1"/>
          </p:cNvSpPr>
          <p:nvPr>
            <p:ph type="body" sz="quarter" idx="15" hasCustomPrompt="1"/>
          </p:nvPr>
        </p:nvSpPr>
        <p:spPr>
          <a:xfrm>
            <a:off x="319280" y="2595913"/>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2" name="Text Placeholder 81">
            <a:extLst>
              <a:ext uri="{FF2B5EF4-FFF2-40B4-BE49-F238E27FC236}">
                <a16:creationId xmlns:a16="http://schemas.microsoft.com/office/drawing/2014/main" id="{AB4DD233-B719-42EE-AE0F-930CABD5AA94}"/>
              </a:ext>
            </a:extLst>
          </p:cNvPr>
          <p:cNvSpPr>
            <a:spLocks noGrp="1"/>
          </p:cNvSpPr>
          <p:nvPr>
            <p:ph type="body" sz="quarter" idx="16" hasCustomPrompt="1"/>
          </p:nvPr>
        </p:nvSpPr>
        <p:spPr>
          <a:xfrm>
            <a:off x="4251938" y="182294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3" name="Text Placeholder 84">
            <a:extLst>
              <a:ext uri="{FF2B5EF4-FFF2-40B4-BE49-F238E27FC236}">
                <a16:creationId xmlns:a16="http://schemas.microsoft.com/office/drawing/2014/main" id="{E2F4A9D6-F113-40C1-B3C8-A9BDB2877263}"/>
              </a:ext>
            </a:extLst>
          </p:cNvPr>
          <p:cNvSpPr>
            <a:spLocks noGrp="1"/>
          </p:cNvSpPr>
          <p:nvPr>
            <p:ph type="body" sz="quarter" idx="17" hasCustomPrompt="1"/>
          </p:nvPr>
        </p:nvSpPr>
        <p:spPr>
          <a:xfrm>
            <a:off x="4251461" y="260245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4" name="Text Placeholder 81">
            <a:extLst>
              <a:ext uri="{FF2B5EF4-FFF2-40B4-BE49-F238E27FC236}">
                <a16:creationId xmlns:a16="http://schemas.microsoft.com/office/drawing/2014/main" id="{B5E6D4D3-9E8F-4D92-B05A-7E9BBD75948A}"/>
              </a:ext>
            </a:extLst>
          </p:cNvPr>
          <p:cNvSpPr>
            <a:spLocks noGrp="1"/>
          </p:cNvSpPr>
          <p:nvPr>
            <p:ph type="body" sz="quarter" idx="18" hasCustomPrompt="1"/>
          </p:nvPr>
        </p:nvSpPr>
        <p:spPr>
          <a:xfrm>
            <a:off x="8183642" y="182266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5" name="Text Placeholder 84">
            <a:extLst>
              <a:ext uri="{FF2B5EF4-FFF2-40B4-BE49-F238E27FC236}">
                <a16:creationId xmlns:a16="http://schemas.microsoft.com/office/drawing/2014/main" id="{9C80C61E-A8B2-4011-AE18-0294FFF88909}"/>
              </a:ext>
            </a:extLst>
          </p:cNvPr>
          <p:cNvSpPr>
            <a:spLocks noGrp="1"/>
          </p:cNvSpPr>
          <p:nvPr>
            <p:ph type="body" sz="quarter" idx="19" hasCustomPrompt="1"/>
          </p:nvPr>
        </p:nvSpPr>
        <p:spPr>
          <a:xfrm>
            <a:off x="8183165" y="260217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25" name="Date Placeholder 3">
            <a:extLst>
              <a:ext uri="{FF2B5EF4-FFF2-40B4-BE49-F238E27FC236}">
                <a16:creationId xmlns:a16="http://schemas.microsoft.com/office/drawing/2014/main" id="{DEB76336-3978-4E04-820F-CCD4115F0AF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126" name="Footer Placeholder 4">
            <a:extLst>
              <a:ext uri="{FF2B5EF4-FFF2-40B4-BE49-F238E27FC236}">
                <a16:creationId xmlns:a16="http://schemas.microsoft.com/office/drawing/2014/main" id="{296D1F50-7662-4B72-8D59-73594E51901D}"/>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127" name="Slide Number Placeholder 5">
            <a:extLst>
              <a:ext uri="{FF2B5EF4-FFF2-40B4-BE49-F238E27FC236}">
                <a16:creationId xmlns:a16="http://schemas.microsoft.com/office/drawing/2014/main" id="{DEDEAF7E-D577-4B93-BAE4-358F8963B0D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11649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987528D-293D-419F-B6B1-A104443B2F8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a:extLst>
              <a:ext uri="{FF2B5EF4-FFF2-40B4-BE49-F238E27FC236}">
                <a16:creationId xmlns:a16="http://schemas.microsoft.com/office/drawing/2014/main" id="{AA467263-FC60-4269-BE10-A00F3AE96AB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ight Triangle 52">
            <a:extLst>
              <a:ext uri="{FF2B5EF4-FFF2-40B4-BE49-F238E27FC236}">
                <a16:creationId xmlns:a16="http://schemas.microsoft.com/office/drawing/2014/main" id="{0A2143FD-5B7E-4844-9056-07C72D17C935}"/>
              </a:ext>
              <a:ext uri="{C183D7F6-B498-43B3-948B-1728B52AA6E4}">
                <adec:decorative xmlns:adec="http://schemas.microsoft.com/office/drawing/2017/decorative" val="1"/>
              </a:ext>
            </a:extLst>
          </p:cNvPr>
          <p:cNvSpPr/>
          <p:nvPr userDrawn="1"/>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lowchart: Document 53">
            <a:extLst>
              <a:ext uri="{FF2B5EF4-FFF2-40B4-BE49-F238E27FC236}">
                <a16:creationId xmlns:a16="http://schemas.microsoft.com/office/drawing/2014/main" id="{FD193356-2BA7-4BBE-A881-735188BBDB3F}"/>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 name="Group 54">
            <a:extLst>
              <a:ext uri="{FF2B5EF4-FFF2-40B4-BE49-F238E27FC236}">
                <a16:creationId xmlns:a16="http://schemas.microsoft.com/office/drawing/2014/main" id="{BABB6A4E-AAF5-46BC-AF70-EFB826898F06}"/>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5098CE0A-07AF-475D-847B-BC2C09B11257}"/>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FAF8888-5C58-4210-9B6C-8453116F89D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5DA967-527D-4EF5-BC5B-C9A4D0AE670B}"/>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4B90F1-FA63-44F8-AFBD-EAA664F266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79BC52E-5A86-4380-BDBD-4A8C8F79F3DA}"/>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518DD47-B72F-4572-8652-594CB38C7C77}"/>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BB75A49-D451-4D82-A22C-FF0946E6DED9}"/>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BCB1FB9-CC9B-48F2-90C3-821F3F616C17}"/>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D00A7D-DC23-4315-9EC0-B669EB491DB1}"/>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E76C2DE-1D31-4289-AE7D-6C34B9BEE7E0}"/>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2E9492-F409-482D-B645-10FF6AC41AF9}"/>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DC565F-0CA2-4501-8213-735FFE3DF6B3}"/>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5A3D38-7FDD-4709-88C6-590F3E5AEA78}"/>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34FB10-A2A2-42BE-89D3-59CDCDF82CEB}"/>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0EB0B65-231B-4586-AB6F-5AB3DE9FAADA}"/>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19DB94B-4BD3-4672-BD6B-3994D5B9CE77}"/>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806E7D0-A3FD-43BC-B099-D9AD77116FD8}"/>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9D3F4C0-B895-47F1-B38A-1D86C2396A92}"/>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2FA5DF4-DE8F-4EF8-BC50-0BDA1ED6BA11}"/>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41CF04F-8C94-4781-839F-DCABB2D7BC97}"/>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8DF419-049D-4C31-BE0A-E5F9FADA5100}"/>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19C9CF-0817-4920-8D58-4983252BD91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5B031B-FA3D-4738-BB48-5143A29B8002}"/>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D8098E-5CEA-4903-A146-23D553F698E1}"/>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900A38-58AC-40D4-896C-5B66E9712355}"/>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E623E7-180E-4DB5-91B3-48CE8414D8B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3F2957-4A6D-4C53-A2BC-0ED300AE530D}"/>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9A34577-91E4-43A1-965D-0E340D1398E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7E108E-58D2-4FB5-AFA0-27A86DA9630B}"/>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8B22350-AB76-4020-9872-4E63DFBF96A3}"/>
              </a:ext>
            </a:extLst>
          </p:cNvPr>
          <p:cNvSpPr>
            <a:spLocks noGrp="1"/>
          </p:cNvSpPr>
          <p:nvPr>
            <p:ph type="title" hasCustomPrompt="1"/>
          </p:nvPr>
        </p:nvSpPr>
        <p:spPr>
          <a:xfrm>
            <a:off x="444604" y="689389"/>
            <a:ext cx="5465225" cy="2637455"/>
          </a:xfrm>
          <a:prstGeom prst="rect">
            <a:avLst/>
          </a:prstGeom>
        </p:spPr>
        <p:txBody>
          <a:bodyPr anchor="b"/>
          <a:lstStyle>
            <a:lvl1pPr>
              <a:defRPr>
                <a:solidFill>
                  <a:schemeClr val="tx2"/>
                </a:solidFill>
              </a:defRPr>
            </a:lvl1pPr>
          </a:lstStyle>
          <a:p>
            <a:r>
              <a:rPr lang="en-US" dirty="0"/>
              <a:t>Click to add title</a:t>
            </a:r>
          </a:p>
        </p:txBody>
      </p:sp>
      <p:sp>
        <p:nvSpPr>
          <p:cNvPr id="86" name="Subtitle 2">
            <a:extLst>
              <a:ext uri="{FF2B5EF4-FFF2-40B4-BE49-F238E27FC236}">
                <a16:creationId xmlns:a16="http://schemas.microsoft.com/office/drawing/2014/main" id="{89A872D6-4D76-4CD1-9873-C29D72DFD68D}"/>
              </a:ext>
            </a:extLst>
          </p:cNvPr>
          <p:cNvSpPr>
            <a:spLocks noGrp="1"/>
          </p:cNvSpPr>
          <p:nvPr>
            <p:ph type="subTitle" idx="1"/>
          </p:nvPr>
        </p:nvSpPr>
        <p:spPr>
          <a:xfrm>
            <a:off x="453142" y="3602038"/>
            <a:ext cx="5414255" cy="1560594"/>
          </a:xfrm>
          <a:prstGeom prst="rect">
            <a:avLst/>
          </a:prstGeom>
        </p:spPr>
        <p:txBody>
          <a:bodyPr/>
          <a:lstStyle>
            <a:lvl1pPr marL="0" indent="0">
              <a:lnSpc>
                <a:spcPct val="100000"/>
              </a:lnSpc>
              <a:buNone/>
              <a:defRPr sz="1800">
                <a:solidFill>
                  <a:schemeClr val="tx2"/>
                </a:solidFill>
              </a:defRPr>
            </a:lvl1pPr>
          </a:lstStyle>
          <a:p>
            <a:pPr algn="l">
              <a:lnSpc>
                <a:spcPct val="110000"/>
              </a:lnSpc>
            </a:pPr>
            <a:r>
              <a:rPr lang="en-US">
                <a:solidFill>
                  <a:schemeClr val="tx2">
                    <a:alpha val="80000"/>
                  </a:schemeClr>
                </a:solidFill>
              </a:rPr>
              <a:t>Click to edit Master subtitle style</a:t>
            </a:r>
            <a:endParaRPr lang="en-US" dirty="0">
              <a:solidFill>
                <a:schemeClr val="tx2">
                  <a:alpha val="80000"/>
                </a:schemeClr>
              </a:solidFill>
            </a:endParaRPr>
          </a:p>
        </p:txBody>
      </p:sp>
      <p:sp>
        <p:nvSpPr>
          <p:cNvPr id="91" name="Date Placeholder 3">
            <a:extLst>
              <a:ext uri="{FF2B5EF4-FFF2-40B4-BE49-F238E27FC236}">
                <a16:creationId xmlns:a16="http://schemas.microsoft.com/office/drawing/2014/main" id="{4986AE78-551F-477B-AF47-E26167A61C6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7" name="Picture Placeholder 4">
            <a:extLst>
              <a:ext uri="{FF2B5EF4-FFF2-40B4-BE49-F238E27FC236}">
                <a16:creationId xmlns:a16="http://schemas.microsoft.com/office/drawing/2014/main" id="{5C9DFB21-140A-4BCA-8D67-8581312FE9D8}"/>
              </a:ext>
            </a:extLst>
          </p:cNvPr>
          <p:cNvSpPr>
            <a:spLocks noGrp="1"/>
          </p:cNvSpPr>
          <p:nvPr>
            <p:ph type="pic" sz="quarter" idx="15" hasCustomPrompt="1"/>
          </p:nvPr>
        </p:nvSpPr>
        <p:spPr>
          <a:xfrm>
            <a:off x="5996630" y="443884"/>
            <a:ext cx="5909831" cy="5879389"/>
          </a:xfrm>
          <a:prstGeom prst="ellipse">
            <a:avLst/>
          </a:prstGeom>
        </p:spPr>
        <p:txBody>
          <a:bodyPr anchor="ctr"/>
          <a:lstStyle>
            <a:lvl1pPr marL="0" indent="0" algn="ctr">
              <a:buNone/>
              <a:defRPr sz="2000">
                <a:solidFill>
                  <a:schemeClr val="tx1"/>
                </a:solidFill>
              </a:defRPr>
            </a:lvl1pPr>
          </a:lstStyle>
          <a:p>
            <a:r>
              <a:rPr lang="en-US" dirty="0"/>
              <a:t>Click to add photo</a:t>
            </a:r>
          </a:p>
        </p:txBody>
      </p:sp>
      <p:sp>
        <p:nvSpPr>
          <p:cNvPr id="92" name="Footer Placeholder 4">
            <a:extLst>
              <a:ext uri="{FF2B5EF4-FFF2-40B4-BE49-F238E27FC236}">
                <a16:creationId xmlns:a16="http://schemas.microsoft.com/office/drawing/2014/main" id="{19C3F2E1-5471-4835-8A24-5F00674FDEFA}"/>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93" name="Slide Number Placeholder 5">
            <a:extLst>
              <a:ext uri="{FF2B5EF4-FFF2-40B4-BE49-F238E27FC236}">
                <a16:creationId xmlns:a16="http://schemas.microsoft.com/office/drawing/2014/main" id="{24B165E2-B012-4272-BBB2-66D70B29AEDC}"/>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61006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F25F0BC-3414-4A4E-82FD-7DE1761A554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5136E80E-F44A-4A08-AD5C-C4E6E83A717C}"/>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Freeform: Shape 3">
            <a:extLst>
              <a:ext uri="{FF2B5EF4-FFF2-40B4-BE49-F238E27FC236}">
                <a16:creationId xmlns:a16="http://schemas.microsoft.com/office/drawing/2014/main" id="{C4F02106-B95B-4137-ABA0-DE89F9345654}"/>
              </a:ext>
              <a:ext uri="{C183D7F6-B498-43B3-948B-1728B52AA6E4}">
                <adec:decorative xmlns:adec="http://schemas.microsoft.com/office/drawing/2017/decorative" val="1"/>
              </a:ext>
            </a:extLst>
          </p:cNvPr>
          <p:cNvSpPr/>
          <p:nvPr userDrawn="1"/>
        </p:nvSpPr>
        <p:spPr>
          <a:xfrm rot="10800000">
            <a:off x="3107" y="-6055"/>
            <a:ext cx="12185786" cy="2656696"/>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5" name="Right Triangle 4">
            <a:extLst>
              <a:ext uri="{FF2B5EF4-FFF2-40B4-BE49-F238E27FC236}">
                <a16:creationId xmlns:a16="http://schemas.microsoft.com/office/drawing/2014/main" id="{86F50E1B-B981-4FF3-B7D0-ED31A0707BAE}"/>
              </a:ext>
              <a:ext uri="{C183D7F6-B498-43B3-948B-1728B52AA6E4}">
                <adec:decorative xmlns:adec="http://schemas.microsoft.com/office/drawing/2017/decorative" val="1"/>
              </a:ext>
            </a:extLst>
          </p:cNvPr>
          <p:cNvSpPr/>
          <p:nvPr userDrawn="1"/>
        </p:nvSpPr>
        <p:spPr>
          <a:xfrm rot="13500000">
            <a:off x="-266903" y="3535448"/>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0AE35541-C201-4A8C-8E97-2CF46579AF03}"/>
              </a:ext>
              <a:ext uri="{C183D7F6-B498-43B3-948B-1728B52AA6E4}">
                <adec:decorative xmlns:adec="http://schemas.microsoft.com/office/drawing/2017/decorative" val="1"/>
              </a:ext>
            </a:extLst>
          </p:cNvPr>
          <p:cNvSpPr/>
          <p:nvPr userDrawn="1"/>
        </p:nvSpPr>
        <p:spPr>
          <a:xfrm>
            <a:off x="36273" y="5198354"/>
            <a:ext cx="2602925" cy="1671572"/>
          </a:xfrm>
          <a:custGeom>
            <a:avLst/>
            <a:gdLst>
              <a:gd name="connsiteX0" fmla="*/ 281723 w 2602925"/>
              <a:gd name="connsiteY0" fmla="*/ 0 h 1671572"/>
              <a:gd name="connsiteX1" fmla="*/ 2538665 w 2602925"/>
              <a:gd name="connsiteY1" fmla="*/ 1496001 h 1671572"/>
              <a:gd name="connsiteX2" fmla="*/ 2602925 w 2602925"/>
              <a:gd name="connsiteY2" fmla="*/ 1671572 h 1671572"/>
              <a:gd name="connsiteX3" fmla="*/ 1714953 w 2602925"/>
              <a:gd name="connsiteY3" fmla="*/ 1671572 h 1671572"/>
              <a:gd name="connsiteX4" fmla="*/ 1633707 w 2602925"/>
              <a:gd name="connsiteY4" fmla="*/ 1537837 h 1671572"/>
              <a:gd name="connsiteX5" fmla="*/ 281722 w 2602925"/>
              <a:gd name="connsiteY5" fmla="*/ 818992 h 1671572"/>
              <a:gd name="connsiteX6" fmla="*/ 115019 w 2602925"/>
              <a:gd name="connsiteY6" fmla="*/ 827410 h 1671572"/>
              <a:gd name="connsiteX7" fmla="*/ 0 w 2602925"/>
              <a:gd name="connsiteY7" fmla="*/ 844964 h 1671572"/>
              <a:gd name="connsiteX8" fmla="*/ 0 w 2602925"/>
              <a:gd name="connsiteY8" fmla="*/ 17421 h 1671572"/>
              <a:gd name="connsiteX9" fmla="*/ 31283 w 2602925"/>
              <a:gd name="connsiteY9" fmla="*/ 12646 h 1671572"/>
              <a:gd name="connsiteX10" fmla="*/ 281723 w 2602925"/>
              <a:gd name="connsiteY10" fmla="*/ 0 h 1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2925" h="1671572">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2D77D8A9-52A9-426B-A7FA-8F0D57A03862}"/>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8" name="Straight Connector 7">
              <a:extLst>
                <a:ext uri="{FF2B5EF4-FFF2-40B4-BE49-F238E27FC236}">
                  <a16:creationId xmlns:a16="http://schemas.microsoft.com/office/drawing/2014/main" id="{9FBA36D2-108E-4BCE-B00B-7AADE262EBA8}"/>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7CCA430-E045-49A4-BBFA-58E62DB70C12}"/>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8F23F5-C38C-4F4D-AC9D-53EE5C805B3C}"/>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F8BEAE-4D02-4E92-BF07-2B52C1DC6AAC}"/>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ECE1E3-E88F-4BF4-91A1-21CE42A919ED}"/>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597D0-8C2B-4DF1-A82D-B7AED489FAA9}"/>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8A03C0-2CF4-4311-BFE9-050460F9B2B4}"/>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DD4F0C-1AB6-4919-A06A-C33148C95772}"/>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9DCDAB-1034-49DC-B20D-5B3AC4DDA949}"/>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3569C8-7E1D-4D32-880E-03A713BC8EC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87C248-294D-4430-9163-A18DB7A0E58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E8BBE7-F812-4E02-8220-479D4B2E9DB2}"/>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AA42D07-05F3-4BE3-81BF-B5F84474EF19}"/>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1C5E67-B32B-49DC-BF5E-D25C7CF20873}"/>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B1788E-1754-47A2-853A-6FE39EEB1E0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682792-A763-4918-B362-26D487DE471E}"/>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D52BF25-0CAE-4903-A7E6-8A7768DD1F70}"/>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14A49A-F4B0-444F-8BA5-9DC89AC760A0}"/>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09471A-4DE2-47CD-AED8-27D5B1050BDC}"/>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C0A412-5D4A-44E9-9738-BD17D84887C4}"/>
                </a:ext>
              </a:extLst>
            </p:cNvPr>
            <p:cNvCxnSpPr>
              <a:cxnSpLocks/>
            </p:cNvCxnSpPr>
            <p:nvPr/>
          </p:nvCxnSpPr>
          <p:spPr>
            <a:xfrm>
              <a:off x="-6214"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F41B69-68CE-41EF-BBED-1CD4FF7A9F0B}"/>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3B5DECC-07DB-431C-88EC-3AEE965EC130}"/>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CE55D3-190F-47D1-98A6-D7281E51E020}"/>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0324378-6046-45CC-A273-AE16EFF671D7}"/>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190AD03-D044-4A15-879F-BC87B702ABE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B3C48A-196D-4BE2-A7CD-848178CCFCA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F5DF92-38A4-42C0-8492-7C34DBFEF33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093942-8F5E-4520-8571-946A6E5CEBA3}"/>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48E900-15FD-4793-A783-15BD86852618}"/>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Title 1">
            <a:extLst>
              <a:ext uri="{FF2B5EF4-FFF2-40B4-BE49-F238E27FC236}">
                <a16:creationId xmlns:a16="http://schemas.microsoft.com/office/drawing/2014/main" id="{5DF337DA-C179-4649-9021-51ECBB849B65}"/>
              </a:ext>
            </a:extLst>
          </p:cNvPr>
          <p:cNvSpPr>
            <a:spLocks noGrp="1"/>
          </p:cNvSpPr>
          <p:nvPr>
            <p:ph type="title"/>
          </p:nvPr>
        </p:nvSpPr>
        <p:spPr>
          <a:xfrm>
            <a:off x="457200" y="3520914"/>
            <a:ext cx="5552414" cy="2727486"/>
          </a:xfrm>
          <a:prstGeom prst="rect">
            <a:avLst/>
          </a:prstGeom>
        </p:spPr>
        <p:txBody>
          <a:bodyPr anchor="t">
            <a:normAutofit/>
          </a:bodyPr>
          <a:lstStyle>
            <a:lvl1pPr>
              <a:defRPr>
                <a:solidFill>
                  <a:schemeClr val="tx2"/>
                </a:solidFill>
              </a:defRPr>
            </a:lvl1pPr>
          </a:lstStyle>
          <a:p>
            <a:pPr>
              <a:lnSpc>
                <a:spcPct val="110000"/>
              </a:lnSpc>
            </a:pPr>
            <a:r>
              <a:rPr lang="en-US">
                <a:solidFill>
                  <a:schemeClr val="tx2"/>
                </a:solidFill>
                <a:cs typeface="Posterama" panose="020B0504020200020000" pitchFamily="34" charset="0"/>
              </a:rPr>
              <a:t>Click to edit Master title style</a:t>
            </a:r>
            <a:endParaRPr lang="en-US" dirty="0">
              <a:solidFill>
                <a:schemeClr val="tx2"/>
              </a:solidFill>
              <a:cs typeface="Posterama" panose="020B0504020200020000" pitchFamily="34" charset="0"/>
            </a:endParaRPr>
          </a:p>
        </p:txBody>
      </p:sp>
      <p:sp>
        <p:nvSpPr>
          <p:cNvPr id="50" name="Picture Placeholder 44">
            <a:extLst>
              <a:ext uri="{FF2B5EF4-FFF2-40B4-BE49-F238E27FC236}">
                <a16:creationId xmlns:a16="http://schemas.microsoft.com/office/drawing/2014/main" id="{CDAEDC08-93B5-4CC2-A77F-91F47AD1D735}"/>
              </a:ext>
            </a:extLst>
          </p:cNvPr>
          <p:cNvSpPr>
            <a:spLocks noGrp="1"/>
          </p:cNvSpPr>
          <p:nvPr>
            <p:ph type="pic" sz="quarter" idx="13" hasCustomPrompt="1"/>
          </p:nvPr>
        </p:nvSpPr>
        <p:spPr>
          <a:xfrm>
            <a:off x="190500" y="195263"/>
            <a:ext cx="5837238" cy="2960687"/>
          </a:xfrm>
          <a:prstGeom prst="rect">
            <a:avLst/>
          </a:prstGeom>
        </p:spPr>
        <p:txBody>
          <a:bodyPr/>
          <a:lstStyle>
            <a:lvl1pPr marL="0" indent="0" algn="ctr">
              <a:buNone/>
              <a:defRPr>
                <a:solidFill>
                  <a:schemeClr val="tx2"/>
                </a:solidFill>
              </a:defRPr>
            </a:lvl1pPr>
          </a:lstStyle>
          <a:p>
            <a:r>
              <a:rPr lang="en-US" dirty="0"/>
              <a:t>Insert photo here</a:t>
            </a:r>
          </a:p>
        </p:txBody>
      </p:sp>
      <p:sp>
        <p:nvSpPr>
          <p:cNvPr id="51" name="Picture Placeholder 48">
            <a:extLst>
              <a:ext uri="{FF2B5EF4-FFF2-40B4-BE49-F238E27FC236}">
                <a16:creationId xmlns:a16="http://schemas.microsoft.com/office/drawing/2014/main" id="{C34DF4FD-6356-4CA5-9E6F-749666E2D43A}"/>
              </a:ext>
            </a:extLst>
          </p:cNvPr>
          <p:cNvSpPr>
            <a:spLocks noGrp="1"/>
          </p:cNvSpPr>
          <p:nvPr>
            <p:ph type="pic" sz="quarter" idx="14" hasCustomPrompt="1"/>
          </p:nvPr>
        </p:nvSpPr>
        <p:spPr>
          <a:xfrm>
            <a:off x="6164265" y="184840"/>
            <a:ext cx="5841996" cy="2987199"/>
          </a:xfrm>
          <a:prstGeom prst="rect">
            <a:avLst/>
          </a:prstGeom>
        </p:spPr>
        <p:txBody>
          <a:bodyPr/>
          <a:lstStyle>
            <a:lvl1pPr marL="0" indent="0" algn="ctr">
              <a:buNone/>
              <a:defRPr>
                <a:solidFill>
                  <a:schemeClr val="tx2"/>
                </a:solidFill>
              </a:defRPr>
            </a:lvl1pPr>
          </a:lstStyle>
          <a:p>
            <a:r>
              <a:rPr lang="en-US" dirty="0"/>
              <a:t>Insert photo here</a:t>
            </a:r>
          </a:p>
        </p:txBody>
      </p:sp>
      <p:sp>
        <p:nvSpPr>
          <p:cNvPr id="39" name="Content Placeholder 38">
            <a:extLst>
              <a:ext uri="{FF2B5EF4-FFF2-40B4-BE49-F238E27FC236}">
                <a16:creationId xmlns:a16="http://schemas.microsoft.com/office/drawing/2014/main" id="{9C696AEE-49AB-4D07-90D6-AD1902517231}"/>
              </a:ext>
            </a:extLst>
          </p:cNvPr>
          <p:cNvSpPr>
            <a:spLocks noGrp="1"/>
          </p:cNvSpPr>
          <p:nvPr>
            <p:ph sz="quarter" idx="15" hasCustomPrompt="1"/>
          </p:nvPr>
        </p:nvSpPr>
        <p:spPr>
          <a:xfrm>
            <a:off x="6189663" y="3525611"/>
            <a:ext cx="5816600" cy="2720975"/>
          </a:xfrm>
          <a:prstGeom prst="rect">
            <a:avLst/>
          </a:prstGeom>
        </p:spPr>
        <p:txBody>
          <a:bodyPr/>
          <a:lstStyle>
            <a:lvl1pPr marL="0" indent="0">
              <a:buNone/>
              <a:defRPr sz="2400">
                <a:solidFill>
                  <a:schemeClr val="tx2"/>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52" name="Date Placeholder 3">
            <a:extLst>
              <a:ext uri="{FF2B5EF4-FFF2-40B4-BE49-F238E27FC236}">
                <a16:creationId xmlns:a16="http://schemas.microsoft.com/office/drawing/2014/main" id="{CEABCB88-BA9F-47D3-A787-DF88895F2557}"/>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53" name="Footer Placeholder 4">
            <a:extLst>
              <a:ext uri="{FF2B5EF4-FFF2-40B4-BE49-F238E27FC236}">
                <a16:creationId xmlns:a16="http://schemas.microsoft.com/office/drawing/2014/main" id="{6244155B-5D28-4D19-90C2-1FBB57AA8E80}"/>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54" name="Slide Number Placeholder 5">
            <a:extLst>
              <a:ext uri="{FF2B5EF4-FFF2-40B4-BE49-F238E27FC236}">
                <a16:creationId xmlns:a16="http://schemas.microsoft.com/office/drawing/2014/main" id="{E2F1D5A7-A160-4678-8595-C5E217295F85}"/>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388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8878880-76F2-45B5-916B-36E7EE2B1CFF}"/>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1B75C3C8-6E32-4269-9316-DC942E00A4E2}"/>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47C2144-3704-461F-AEA4-5AD7F2A4BA9E}"/>
              </a:ext>
              <a:ext uri="{C183D7F6-B498-43B3-948B-1728B52AA6E4}">
                <adec:decorative xmlns:adec="http://schemas.microsoft.com/office/drawing/2017/decorative" val="1"/>
              </a:ext>
            </a:extLst>
          </p:cNvPr>
          <p:cNvSpPr/>
          <p:nvPr userDrawn="1"/>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ocument 4">
            <a:extLst>
              <a:ext uri="{FF2B5EF4-FFF2-40B4-BE49-F238E27FC236}">
                <a16:creationId xmlns:a16="http://schemas.microsoft.com/office/drawing/2014/main" id="{5C2F4A0D-E022-45C1-A4F2-BDD40ECBB273}"/>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3B95DAD1-C9F8-42EA-938C-AD799D0D1D1F}"/>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7" name="Straight Connector 6">
              <a:extLst>
                <a:ext uri="{FF2B5EF4-FFF2-40B4-BE49-F238E27FC236}">
                  <a16:creationId xmlns:a16="http://schemas.microsoft.com/office/drawing/2014/main" id="{CE106CB0-0456-42D2-9064-D8307EE2EE64}"/>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564272-B469-4B76-89B3-EAE1C5EA557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812937-53FC-4F40-9E1F-62BD5DC5C8EA}"/>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C30D30-0592-4A8D-9BFB-E39327DEB0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EF5218-294E-41E0-B835-6CD21C0AB50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4EAD817-B289-4780-AF71-3A814DA15175}"/>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5FE1B7-342F-44E3-9A5F-4320F4B56F1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304BD3-68AC-49BC-8B74-71637404CEEC}"/>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859D2C-72C4-411A-BD82-8368DDC03513}"/>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22EA31-AED9-4314-8509-4087F82F111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E3D353-A425-4930-AC93-9A9F93EC07E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5827C0-9081-4304-98D0-28375902854E}"/>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BC916B-3AAC-4825-8D0F-923D60C0DA4E}"/>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085D6A-11B7-416E-9A80-085550712976}"/>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619986-89C6-4164-BD69-5117CB5E3D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63A74F-F1A7-4546-BCB1-3C49033B344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8BEE97-AC71-4466-82E9-05302D19D2B2}"/>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B7EA87-48DE-40EC-97C4-1119D6E0BCFB}"/>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09E735-55F1-46BE-964B-17589798C45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AE224F2-AB69-40F3-83FC-5A1C2985F114}"/>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841DFB-48FF-4E4C-BD80-FAEDD9869CA5}"/>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F2079C-0840-41A3-B649-BFA2657D7FC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4F5B96-0C46-4542-959C-A0AB18C7DAE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E7EDBA-8F85-4F7A-A17D-6B49A51D412C}"/>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43D3094-2C9C-4299-9065-669FFD8F5DD2}"/>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307EDA-19A4-4312-920D-EC02D2A70CB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953220-FAE3-4A55-B3C5-632C82C456AA}"/>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2B2B007-553A-4A33-B077-9CA9D0313326}"/>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213DEB-4CFC-46B3-8DB4-77581E46552F}"/>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Title 1">
            <a:extLst>
              <a:ext uri="{FF2B5EF4-FFF2-40B4-BE49-F238E27FC236}">
                <a16:creationId xmlns:a16="http://schemas.microsoft.com/office/drawing/2014/main" id="{EBBBF2BB-36BE-45E7-A35B-260E76E7D477}"/>
              </a:ext>
            </a:extLst>
          </p:cNvPr>
          <p:cNvSpPr>
            <a:spLocks noGrp="1"/>
          </p:cNvSpPr>
          <p:nvPr>
            <p:ph type="title"/>
          </p:nvPr>
        </p:nvSpPr>
        <p:spPr>
          <a:xfrm>
            <a:off x="457200" y="725467"/>
            <a:ext cx="5410197" cy="1982171"/>
          </a:xfrm>
          <a:prstGeom prst="rect">
            <a:avLst/>
          </a:prstGeom>
        </p:spPr>
        <p:txBody>
          <a:bodyPr>
            <a:normAutofit/>
          </a:body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2" name="Content Placeholder 38">
            <a:extLst>
              <a:ext uri="{FF2B5EF4-FFF2-40B4-BE49-F238E27FC236}">
                <a16:creationId xmlns:a16="http://schemas.microsoft.com/office/drawing/2014/main" id="{03257FF4-6F58-4A1E-866D-198569F9174B}"/>
              </a:ext>
            </a:extLst>
          </p:cNvPr>
          <p:cNvSpPr>
            <a:spLocks noGrp="1"/>
          </p:cNvSpPr>
          <p:nvPr>
            <p:ph sz="quarter" idx="15" hasCustomPrompt="1"/>
          </p:nvPr>
        </p:nvSpPr>
        <p:spPr>
          <a:xfrm>
            <a:off x="453104" y="2957665"/>
            <a:ext cx="5543524" cy="3358733"/>
          </a:xfrm>
          <a:prstGeom prst="rect">
            <a:avLst/>
          </a:prstGeom>
        </p:spPr>
        <p:txBody>
          <a:bodyPr/>
          <a:lstStyle>
            <a:lvl1pPr marL="0" indent="0">
              <a:lnSpc>
                <a:spcPct val="120000"/>
              </a:lnSpc>
              <a:buNone/>
              <a:defRPr sz="1800">
                <a:solidFill>
                  <a:schemeClr val="bg1"/>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44" name="Picture Placeholder 42">
            <a:extLst>
              <a:ext uri="{FF2B5EF4-FFF2-40B4-BE49-F238E27FC236}">
                <a16:creationId xmlns:a16="http://schemas.microsoft.com/office/drawing/2014/main" id="{32195099-4E20-48F3-8272-F12592AD44FC}"/>
              </a:ext>
            </a:extLst>
          </p:cNvPr>
          <p:cNvSpPr>
            <a:spLocks noGrp="1"/>
          </p:cNvSpPr>
          <p:nvPr>
            <p:ph type="pic" sz="quarter" idx="13" hasCustomPrompt="1"/>
          </p:nvPr>
        </p:nvSpPr>
        <p:spPr>
          <a:xfrm>
            <a:off x="6619875" y="725487"/>
            <a:ext cx="5388490" cy="5519467"/>
          </a:xfrm>
          <a:prstGeom prst="rect">
            <a:avLst/>
          </a:prstGeom>
        </p:spPr>
        <p:txBody>
          <a:bodyPr/>
          <a:lstStyle>
            <a:lvl1pPr marL="0" indent="0" algn="ctr">
              <a:buNone/>
              <a:defRPr/>
            </a:lvl1pPr>
          </a:lstStyle>
          <a:p>
            <a:r>
              <a:rPr lang="en-US" dirty="0"/>
              <a:t>Insert photo here</a:t>
            </a:r>
          </a:p>
        </p:txBody>
      </p:sp>
      <p:sp>
        <p:nvSpPr>
          <p:cNvPr id="39" name="Date Placeholder 3">
            <a:extLst>
              <a:ext uri="{FF2B5EF4-FFF2-40B4-BE49-F238E27FC236}">
                <a16:creationId xmlns:a16="http://schemas.microsoft.com/office/drawing/2014/main" id="{CFCED92E-6EA8-410D-90AD-DF0B229BF33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0" name="Footer Placeholder 4">
            <a:extLst>
              <a:ext uri="{FF2B5EF4-FFF2-40B4-BE49-F238E27FC236}">
                <a16:creationId xmlns:a16="http://schemas.microsoft.com/office/drawing/2014/main" id="{FC6D7D3E-FCD8-42CA-A1BB-9112B553057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1" name="Slide Number Placeholder 5">
            <a:extLst>
              <a:ext uri="{FF2B5EF4-FFF2-40B4-BE49-F238E27FC236}">
                <a16:creationId xmlns:a16="http://schemas.microsoft.com/office/drawing/2014/main" id="{A49CA3E6-DD23-4395-AE34-560EA1122353}"/>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9481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0B54C968-9162-4E94-9F00-9921A43337D8}"/>
              </a:ext>
            </a:extLst>
          </p:cNvPr>
          <p:cNvSpPr>
            <a:spLocks noGrp="1"/>
          </p:cNvSpPr>
          <p:nvPr>
            <p:ph type="ctrTitle"/>
          </p:nvPr>
        </p:nvSpPr>
        <p:spPr>
          <a:xfrm>
            <a:off x="-9890" y="1"/>
            <a:ext cx="6168182" cy="6858000"/>
          </a:xfrm>
          <a:custGeom>
            <a:avLst/>
            <a:gdLst>
              <a:gd name="connsiteX0" fmla="*/ 0 w 5115291"/>
              <a:gd name="connsiteY0" fmla="*/ 0 h 6857989"/>
              <a:gd name="connsiteX1" fmla="*/ 5115291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115291"/>
              <a:gd name="connsiteY0" fmla="*/ 8467 h 6866456"/>
              <a:gd name="connsiteX1" fmla="*/ 5022158 w 5115291"/>
              <a:gd name="connsiteY1" fmla="*/ 0 h 6866456"/>
              <a:gd name="connsiteX2" fmla="*/ 5115291 w 5115291"/>
              <a:gd name="connsiteY2" fmla="*/ 6866456 h 6866456"/>
              <a:gd name="connsiteX3" fmla="*/ 0 w 5115291"/>
              <a:gd name="connsiteY3" fmla="*/ 6866456 h 6866456"/>
              <a:gd name="connsiteX4" fmla="*/ 0 w 5115291"/>
              <a:gd name="connsiteY4" fmla="*/ 8467 h 6866456"/>
              <a:gd name="connsiteX0" fmla="*/ 0 w 5115291"/>
              <a:gd name="connsiteY0" fmla="*/ 0 h 6857989"/>
              <a:gd name="connsiteX1" fmla="*/ 5013692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691024"/>
              <a:gd name="connsiteY0" fmla="*/ 0 h 6857989"/>
              <a:gd name="connsiteX1" fmla="*/ 5013692 w 5691024"/>
              <a:gd name="connsiteY1" fmla="*/ 0 h 6857989"/>
              <a:gd name="connsiteX2" fmla="*/ 5691024 w 5691024"/>
              <a:gd name="connsiteY2" fmla="*/ 3098800 h 6857989"/>
              <a:gd name="connsiteX3" fmla="*/ 5115291 w 5691024"/>
              <a:gd name="connsiteY3" fmla="*/ 6857989 h 6857989"/>
              <a:gd name="connsiteX4" fmla="*/ 0 w 5691024"/>
              <a:gd name="connsiteY4" fmla="*/ 6857989 h 6857989"/>
              <a:gd name="connsiteX5" fmla="*/ 0 w 5691024"/>
              <a:gd name="connsiteY5"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68182"/>
              <a:gd name="connsiteY0" fmla="*/ 0 h 6866456"/>
              <a:gd name="connsiteX1" fmla="*/ 5013692 w 6168182"/>
              <a:gd name="connsiteY1" fmla="*/ 0 h 6866456"/>
              <a:gd name="connsiteX2" fmla="*/ 5691024 w 6168182"/>
              <a:gd name="connsiteY2" fmla="*/ 3098800 h 6866456"/>
              <a:gd name="connsiteX3" fmla="*/ 6131290 w 6168182"/>
              <a:gd name="connsiteY3" fmla="*/ 5672667 h 6866456"/>
              <a:gd name="connsiteX4" fmla="*/ 5843424 w 6168182"/>
              <a:gd name="connsiteY4" fmla="*/ 6866456 h 6866456"/>
              <a:gd name="connsiteX5" fmla="*/ 0 w 6168182"/>
              <a:gd name="connsiteY5" fmla="*/ 6857989 h 6866456"/>
              <a:gd name="connsiteX6" fmla="*/ 0 w 6168182"/>
              <a:gd name="connsiteY6" fmla="*/ 0 h 686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182" h="6866456">
                <a:moveTo>
                  <a:pt x="0" y="0"/>
                </a:moveTo>
                <a:lnTo>
                  <a:pt x="5013692" y="0"/>
                </a:lnTo>
                <a:cubicBezTo>
                  <a:pt x="5041915" y="2113844"/>
                  <a:pt x="5392928" y="2241197"/>
                  <a:pt x="5691024" y="3098800"/>
                </a:cubicBezTo>
                <a:cubicBezTo>
                  <a:pt x="6145754" y="4111625"/>
                  <a:pt x="6230068" y="5012267"/>
                  <a:pt x="6131290" y="5672667"/>
                </a:cubicBezTo>
                <a:cubicBezTo>
                  <a:pt x="6035335" y="6070597"/>
                  <a:pt x="5973246" y="6468526"/>
                  <a:pt x="5843424" y="6866456"/>
                </a:cubicBezTo>
                <a:lnTo>
                  <a:pt x="0" y="6857989"/>
                </a:lnTo>
                <a:lnTo>
                  <a:pt x="0" y="0"/>
                </a:lnTo>
                <a:close/>
              </a:path>
            </a:pathLst>
          </a:custGeom>
          <a:solidFill>
            <a:schemeClr val="accent5"/>
          </a:solidFill>
          <a:ln>
            <a:noFill/>
          </a:ln>
        </p:spPr>
        <p:txBody>
          <a:bodyPr lIns="640080" tIns="777240"/>
          <a:lstStyle/>
          <a:p>
            <a:pPr algn="l"/>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45" name="Picture Placeholder 44">
            <a:extLst>
              <a:ext uri="{FF2B5EF4-FFF2-40B4-BE49-F238E27FC236}">
                <a16:creationId xmlns:a16="http://schemas.microsoft.com/office/drawing/2014/main" id="{BA990E7A-F299-4210-97ED-B2240FAF8D7D}"/>
              </a:ext>
            </a:extLst>
          </p:cNvPr>
          <p:cNvSpPr>
            <a:spLocks noGrp="1"/>
          </p:cNvSpPr>
          <p:nvPr>
            <p:ph type="pic" sz="quarter" idx="10" hasCustomPrompt="1"/>
          </p:nvPr>
        </p:nvSpPr>
        <p:spPr>
          <a:xfrm>
            <a:off x="4657725" y="0"/>
            <a:ext cx="7534275" cy="6857999"/>
          </a:xfrm>
          <a:custGeom>
            <a:avLst/>
            <a:gdLst>
              <a:gd name="connsiteX0" fmla="*/ 0 w 7432675"/>
              <a:gd name="connsiteY0" fmla="*/ 6856431 h 6857999"/>
              <a:gd name="connsiteX1" fmla="*/ 1083393 w 7432675"/>
              <a:gd name="connsiteY1" fmla="*/ 6857999 h 6857999"/>
              <a:gd name="connsiteX2" fmla="*/ 0 w 7432675"/>
              <a:gd name="connsiteY2" fmla="*/ 6857999 h 6857999"/>
              <a:gd name="connsiteX3" fmla="*/ 254367 w 7432675"/>
              <a:gd name="connsiteY3" fmla="*/ 0 h 6857999"/>
              <a:gd name="connsiteX4" fmla="*/ 7432675 w 7432675"/>
              <a:gd name="connsiteY4" fmla="*/ 0 h 6857999"/>
              <a:gd name="connsiteX5" fmla="*/ 7432675 w 7432675"/>
              <a:gd name="connsiteY5" fmla="*/ 6857999 h 6857999"/>
              <a:gd name="connsiteX6" fmla="*/ 1084100 w 7432675"/>
              <a:gd name="connsiteY6" fmla="*/ 6857999 h 6857999"/>
              <a:gd name="connsiteX7" fmla="*/ 1170353 w 7432675"/>
              <a:gd name="connsiteY7" fmla="*/ 6559920 h 6857999"/>
              <a:gd name="connsiteX8" fmla="*/ 1371965 w 7432675"/>
              <a:gd name="connsiteY8" fmla="*/ 5665681 h 6857999"/>
              <a:gd name="connsiteX9" fmla="*/ 931699 w 7432675"/>
              <a:gd name="connsiteY9" fmla="*/ 3094984 h 6857999"/>
              <a:gd name="connsiteX10" fmla="*/ 254367 w 7432675"/>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2675" h="6857999">
                <a:moveTo>
                  <a:pt x="0" y="6856431"/>
                </a:moveTo>
                <a:lnTo>
                  <a:pt x="1083393" y="6857999"/>
                </a:lnTo>
                <a:lnTo>
                  <a:pt x="0" y="6857999"/>
                </a:lnTo>
                <a:close/>
                <a:moveTo>
                  <a:pt x="254367" y="0"/>
                </a:moveTo>
                <a:lnTo>
                  <a:pt x="7432675" y="0"/>
                </a:lnTo>
                <a:lnTo>
                  <a:pt x="7432675" y="6857999"/>
                </a:lnTo>
                <a:lnTo>
                  <a:pt x="1084100" y="6857999"/>
                </a:lnTo>
                <a:lnTo>
                  <a:pt x="1170353" y="6559920"/>
                </a:lnTo>
                <a:cubicBezTo>
                  <a:pt x="1247083" y="6261841"/>
                  <a:pt x="1299999" y="5963761"/>
                  <a:pt x="1371965" y="5665681"/>
                </a:cubicBezTo>
                <a:cubicBezTo>
                  <a:pt x="1470743" y="5006095"/>
                  <a:pt x="1386429" y="4106562"/>
                  <a:pt x="931699" y="3094984"/>
                </a:cubicBezTo>
                <a:cubicBezTo>
                  <a:pt x="633604" y="2238437"/>
                  <a:pt x="282590" y="2111241"/>
                  <a:pt x="254367" y="0"/>
                </a:cubicBezTo>
                <a:close/>
              </a:path>
            </a:pathLst>
          </a:custGeom>
        </p:spPr>
        <p:txBody>
          <a:bodyPr wrap="square">
            <a:noAutofit/>
          </a:bodyPr>
          <a:lstStyle>
            <a:lvl1pPr marL="0" indent="0" algn="ctr">
              <a:buNone/>
              <a:defRPr>
                <a:solidFill>
                  <a:schemeClr val="tx1"/>
                </a:solidFill>
              </a:defRPr>
            </a:lvl1pPr>
          </a:lstStyle>
          <a:p>
            <a:r>
              <a:rPr lang="en-US" dirty="0"/>
              <a:t>Insert photo here</a:t>
            </a:r>
          </a:p>
        </p:txBody>
      </p:sp>
      <p:sp>
        <p:nvSpPr>
          <p:cNvPr id="36" name="Subtitle 2">
            <a:extLst>
              <a:ext uri="{FF2B5EF4-FFF2-40B4-BE49-F238E27FC236}">
                <a16:creationId xmlns:a16="http://schemas.microsoft.com/office/drawing/2014/main" id="{74108930-733F-4442-A067-3D79F6C096BE}"/>
              </a:ext>
            </a:extLst>
          </p:cNvPr>
          <p:cNvSpPr>
            <a:spLocks noGrp="1"/>
          </p:cNvSpPr>
          <p:nvPr>
            <p:ph type="subTitle" idx="1" hasCustomPrompt="1"/>
          </p:nvPr>
        </p:nvSpPr>
        <p:spPr>
          <a:xfrm>
            <a:off x="537410" y="4072044"/>
            <a:ext cx="4567990" cy="1495379"/>
          </a:xfrm>
          <a:prstGeom prst="rect">
            <a:avLst/>
          </a:prstGeom>
        </p:spPr>
        <p:txBody>
          <a:bodyPr/>
          <a:lstStyle>
            <a:lvl1pPr marL="0" indent="0">
              <a:lnSpc>
                <a:spcPct val="100000"/>
              </a:lnSpc>
              <a:buNone/>
              <a:defRPr/>
            </a:lvl1pPr>
          </a:lstStyle>
          <a:p>
            <a:pPr algn="l">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Tree>
    <p:extLst>
      <p:ext uri="{BB962C8B-B14F-4D97-AF65-F5344CB8AC3E}">
        <p14:creationId xmlns:p14="http://schemas.microsoft.com/office/powerpoint/2010/main" val="182612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BA840BD-172F-4ADB-A4C1-EA3FB3A68A67}"/>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D0D03E71-B54E-4A6E-A4F8-B6056182446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 name="Right Triangle 3">
            <a:extLst>
              <a:ext uri="{FF2B5EF4-FFF2-40B4-BE49-F238E27FC236}">
                <a16:creationId xmlns:a16="http://schemas.microsoft.com/office/drawing/2014/main" id="{DD6F5FA1-46FA-4429-A549-1D06D0D7D981}"/>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971BDD7C-B416-481F-A16C-3B14FBB3132F}"/>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BCB31C5D-A43A-4C38-B74E-9234A84B02E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6244DD8-1D8F-4AA3-A5F5-4298E404A2C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CE3EBC0-4667-4BC6-A9CC-DA103BD5F43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F8C9D8-06A6-4057-AF4A-E68C2FF52192}"/>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98C5D6-0CD8-4B0A-9018-E4E8AB06B165}"/>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FA1E06-A7E0-4387-B888-01CD139E36C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D7FF7A-6DED-49BA-B18D-C07C47CAC127}"/>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FB5490-621E-4776-8805-17DC2DEB2B2A}"/>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FD8034-FE34-446D-BB83-87D71E740780}"/>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094A7D-9F32-4BC1-807A-99DF2F31074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259383-E3EA-4FD9-8ED8-83404582FD54}"/>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077C54-7103-434A-AC1C-7F8C94E7DE48}"/>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FEA7A7-36E0-418B-B34C-E78BF293A96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33DAE9-7530-473F-B552-AEFA8FB2777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5A9F99-D683-48ED-A296-1FFD3F21F3A1}"/>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183D34-AB5D-4F46-8E22-B01A42D6AC6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6E20-E8AB-4CF7-B688-5BFDFA98C97D}"/>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CACA9-37C6-4659-BECC-9BE92661075C}"/>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3037EA-282B-48DA-A0BF-8B91F2AB9F1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7A6A28-098B-407A-831E-D7948FE5E23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BF6BC88-7C7A-46D2-ADA4-C76A9305F463}"/>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7B60D5-0F4B-420A-AB1D-D0294AC71C9E}"/>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3834F93-1811-4CFD-83C0-27A8A4B7C345}"/>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F437B9-26C4-4229-BB1F-5642B6DFAA0A}"/>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167DE33-C7E4-48D4-9D60-DDC9998505F3}"/>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13C28F-6328-443A-8D90-A5449D98ACB1}"/>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8F2146-C0F1-40F0-8F15-8C43677357E3}"/>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712F40-2F4A-4840-9A39-5A5D70CF6FD7}"/>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515D50-4076-4227-A8A6-1EB1AFD0ED33}"/>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B10FFBE-9594-45E8-A55B-2C29EC499487}"/>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6A6EAAA1-04E1-4507-BB68-77740F2960C1}"/>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8" name="Content Placeholder 37">
            <a:extLst>
              <a:ext uri="{FF2B5EF4-FFF2-40B4-BE49-F238E27FC236}">
                <a16:creationId xmlns:a16="http://schemas.microsoft.com/office/drawing/2014/main" id="{A3DF4F51-7BE0-4413-AE23-64539333639A}"/>
              </a:ext>
            </a:extLst>
          </p:cNvPr>
          <p:cNvSpPr>
            <a:spLocks noGrp="1"/>
          </p:cNvSpPr>
          <p:nvPr>
            <p:ph sz="quarter" idx="13" hasCustomPrompt="1"/>
          </p:nvPr>
        </p:nvSpPr>
        <p:spPr>
          <a:xfrm>
            <a:off x="839788" y="2124075"/>
            <a:ext cx="10512425" cy="3906838"/>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
        <p:nvSpPr>
          <p:cNvPr id="40" name="Date Placeholder 3">
            <a:extLst>
              <a:ext uri="{FF2B5EF4-FFF2-40B4-BE49-F238E27FC236}">
                <a16:creationId xmlns:a16="http://schemas.microsoft.com/office/drawing/2014/main" id="{523D1252-F7F4-4FB8-950F-8E4B712E27C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F83A4E74-05AF-4A1F-A4D9-6EF4B285C271}"/>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0E42BF9C-AE51-478A-B770-1FB2E0831E0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300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4214285-E69B-44FA-8F37-3B82B332A01D}"/>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48A3C966-52CB-4916-B4BA-FF672A06457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CB4C4AFF-B140-4B74-98E9-8E0DBC2D11FF}"/>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CE8265C3-9975-474C-9EC6-1865EDA8BC92}"/>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430252D8-1C62-46C0-BAAF-2D16620E3F2B}"/>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FDBCA84-EA87-46AE-8031-A5D0D41767C3}"/>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D233BD8-AAA6-4B1E-997F-C2EDAB752A52}"/>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7343BE-C40B-42DF-9412-19CFE586E634}"/>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B20094-175C-4954-AC21-B3DF7A29FD9B}"/>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B5AAC6-CAF7-49AB-868B-96216F48F52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4F6A36-B3CB-477C-8DC4-27974A6E6AB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710AA7-7038-4AA1-BF59-5F70CD51DC85}"/>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32F850-461E-4AFE-8859-EF590175A8D8}"/>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8594BA-77A7-4C7A-89BB-094E0EEC9072}"/>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44C66B-6345-41CE-87F1-9835625D215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6F4275-9BB8-482F-B133-0A4409246900}"/>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48B500-CA83-4484-AD8A-B2D2D070AC2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090DED-C809-419C-B282-4CF2C023C03B}"/>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812DB4-DFE4-4544-B138-17181A0765EB}"/>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7C4281-5CEE-4DDC-A1C3-643D462CF979}"/>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7C4728-2C62-4235-A5E5-C1BC3E3A7D9B}"/>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6AFA3C-432C-422E-8648-0294B214BD4F}"/>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AB0C1E-8902-4F27-9C8B-4EAD269CB020}"/>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4D8F3C-E2CF-4B21-8A75-F7E2C934190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3221B9-91B2-4BEA-A3AE-41740B0ED3D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78359E-9B9D-46E3-8C5F-50F2DDC78B30}"/>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909D46-962B-42D0-B061-0E7496E67E18}"/>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A859C6-92B5-4DD3-A147-73B1350FF3C7}"/>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926E7FA-BD78-40EC-BD71-DD58D0410E5D}"/>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C56267-308A-47A2-9533-FA19C9ECCDCE}"/>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57300A-1BE1-4257-AB52-6BBDA69F19D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22AA96-3A9B-4BE2-B7A3-D4B32EF3D46B}"/>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D30F02-803D-4FDF-AA50-E6144C01D80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9E5E795C-10D5-4BFA-AFD1-F1128D94FCD0}"/>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4CBDD123-7FC3-4DB0-9740-BA9F7A8BF0F9}"/>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7" name="Date Placeholder 3">
            <a:extLst>
              <a:ext uri="{FF2B5EF4-FFF2-40B4-BE49-F238E27FC236}">
                <a16:creationId xmlns:a16="http://schemas.microsoft.com/office/drawing/2014/main" id="{24199D58-7108-494B-8A84-EB5906E2606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38" name="Footer Placeholder 4">
            <a:extLst>
              <a:ext uri="{FF2B5EF4-FFF2-40B4-BE49-F238E27FC236}">
                <a16:creationId xmlns:a16="http://schemas.microsoft.com/office/drawing/2014/main" id="{3AAF141C-063A-4050-A290-B4B15D7D975F}"/>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3C23607-1575-4DAD-BCAD-E0DEAE79F25E}"/>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
        <p:nvSpPr>
          <p:cNvPr id="43" name="Content Placeholder 37">
            <a:extLst>
              <a:ext uri="{FF2B5EF4-FFF2-40B4-BE49-F238E27FC236}">
                <a16:creationId xmlns:a16="http://schemas.microsoft.com/office/drawing/2014/main" id="{64C5BEB3-C2F1-4083-B518-6A3C5E3D91C4}"/>
              </a:ext>
            </a:extLst>
          </p:cNvPr>
          <p:cNvSpPr>
            <a:spLocks noGrp="1"/>
          </p:cNvSpPr>
          <p:nvPr>
            <p:ph sz="quarter" idx="13" hasCustomPrompt="1"/>
          </p:nvPr>
        </p:nvSpPr>
        <p:spPr>
          <a:xfrm>
            <a:off x="1285461" y="2419525"/>
            <a:ext cx="9621076" cy="3334804"/>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33548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0A1C8BA-EE32-4677-A0DB-E8B4A9367ACA}"/>
              </a:ext>
              <a:ext uri="{C183D7F6-B498-43B3-948B-1728B52AA6E4}">
                <adec:decorative xmlns:adec="http://schemas.microsoft.com/office/drawing/2017/decorative" val="1"/>
              </a:ext>
            </a:extLst>
          </p:cNvPr>
          <p:cNvSpPr/>
          <p:nvPr userDrawn="1"/>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44" name="Picture Placeholder 43">
            <a:extLst>
              <a:ext uri="{FF2B5EF4-FFF2-40B4-BE49-F238E27FC236}">
                <a16:creationId xmlns:a16="http://schemas.microsoft.com/office/drawing/2014/main" id="{5579473C-4A97-4174-B0C4-C4B3192B7406}"/>
              </a:ext>
            </a:extLst>
          </p:cNvPr>
          <p:cNvSpPr>
            <a:spLocks noGrp="1"/>
          </p:cNvSpPr>
          <p:nvPr>
            <p:ph type="pic" sz="quarter" idx="13" hasCustomPrompt="1"/>
          </p:nvPr>
        </p:nvSpPr>
        <p:spPr>
          <a:xfrm>
            <a:off x="0" y="0"/>
            <a:ext cx="12192000" cy="6858000"/>
          </a:xfrm>
          <a:prstGeom prst="rect">
            <a:avLst/>
          </a:prstGeom>
        </p:spPr>
        <p:txBody>
          <a:bodyPr anchor="ctr"/>
          <a:lstStyle>
            <a:lvl1pPr marL="0" indent="0" algn="ctr">
              <a:buNone/>
              <a:defRPr/>
            </a:lvl1pPr>
          </a:lstStyle>
          <a:p>
            <a:r>
              <a:rPr lang="en-US" dirty="0"/>
              <a:t>Insert photo here</a:t>
            </a:r>
          </a:p>
        </p:txBody>
      </p:sp>
      <p:sp>
        <p:nvSpPr>
          <p:cNvPr id="35" name="Title 1">
            <a:extLst>
              <a:ext uri="{FF2B5EF4-FFF2-40B4-BE49-F238E27FC236}">
                <a16:creationId xmlns:a16="http://schemas.microsoft.com/office/drawing/2014/main" id="{31A29B09-9725-4A06-8144-D0350E24878C}"/>
              </a:ext>
            </a:extLst>
          </p:cNvPr>
          <p:cNvSpPr>
            <a:spLocks noGrp="1"/>
          </p:cNvSpPr>
          <p:nvPr>
            <p:ph type="ctrTitle"/>
          </p:nvPr>
        </p:nvSpPr>
        <p:spPr>
          <a:xfrm>
            <a:off x="12192" y="-1"/>
            <a:ext cx="12167616" cy="3278531"/>
          </a:xfrm>
          <a:custGeom>
            <a:avLst/>
            <a:gdLst>
              <a:gd name="connsiteX0" fmla="*/ 0 w 12167616"/>
              <a:gd name="connsiteY0" fmla="*/ 0 h 3048002"/>
              <a:gd name="connsiteX1" fmla="*/ 12167616 w 12167616"/>
              <a:gd name="connsiteY1" fmla="*/ 0 h 3048002"/>
              <a:gd name="connsiteX2" fmla="*/ 12167616 w 12167616"/>
              <a:gd name="connsiteY2" fmla="*/ 3048002 h 3048002"/>
              <a:gd name="connsiteX3" fmla="*/ 0 w 12167616"/>
              <a:gd name="connsiteY3" fmla="*/ 3048002 h 3048002"/>
              <a:gd name="connsiteX4" fmla="*/ 0 w 12167616"/>
              <a:gd name="connsiteY4" fmla="*/ 0 h 3048002"/>
              <a:gd name="connsiteX0" fmla="*/ 0 w 12167616"/>
              <a:gd name="connsiteY0" fmla="*/ 0 h 3276633"/>
              <a:gd name="connsiteX1" fmla="*/ 12167616 w 12167616"/>
              <a:gd name="connsiteY1" fmla="*/ 0 h 3276633"/>
              <a:gd name="connsiteX2" fmla="*/ 12167616 w 12167616"/>
              <a:gd name="connsiteY2" fmla="*/ 3048002 h 3276633"/>
              <a:gd name="connsiteX3" fmla="*/ 3226308 w 12167616"/>
              <a:gd name="connsiteY3" fmla="*/ 3276602 h 3276633"/>
              <a:gd name="connsiteX4" fmla="*/ 0 w 12167616"/>
              <a:gd name="connsiteY4" fmla="*/ 3048002 h 3276633"/>
              <a:gd name="connsiteX5" fmla="*/ 0 w 12167616"/>
              <a:gd name="connsiteY5" fmla="*/ 0 h 3276633"/>
              <a:gd name="connsiteX0" fmla="*/ 0 w 12167616"/>
              <a:gd name="connsiteY0" fmla="*/ 0 h 3277205"/>
              <a:gd name="connsiteX1" fmla="*/ 12167616 w 12167616"/>
              <a:gd name="connsiteY1" fmla="*/ 0 h 3277205"/>
              <a:gd name="connsiteX2" fmla="*/ 12167616 w 12167616"/>
              <a:gd name="connsiteY2" fmla="*/ 304800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912"/>
              <a:gd name="connsiteX1" fmla="*/ 12167616 w 12167616"/>
              <a:gd name="connsiteY1" fmla="*/ 0 h 3277912"/>
              <a:gd name="connsiteX2" fmla="*/ 12158091 w 12167616"/>
              <a:gd name="connsiteY2" fmla="*/ 2495552 h 3277912"/>
              <a:gd name="connsiteX3" fmla="*/ 7493508 w 12167616"/>
              <a:gd name="connsiteY3" fmla="*/ 2819402 h 3277912"/>
              <a:gd name="connsiteX4" fmla="*/ 3226308 w 12167616"/>
              <a:gd name="connsiteY4" fmla="*/ 3276602 h 3277912"/>
              <a:gd name="connsiteX5" fmla="*/ 0 w 12167616"/>
              <a:gd name="connsiteY5" fmla="*/ 3048002 h 3277912"/>
              <a:gd name="connsiteX6" fmla="*/ 0 w 12167616"/>
              <a:gd name="connsiteY6" fmla="*/ 0 h 3277912"/>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7616" h="3278531">
                <a:moveTo>
                  <a:pt x="0" y="0"/>
                </a:moveTo>
                <a:lnTo>
                  <a:pt x="12167616" y="0"/>
                </a:lnTo>
                <a:lnTo>
                  <a:pt x="12158091" y="2495552"/>
                </a:lnTo>
                <a:cubicBezTo>
                  <a:pt x="11077448" y="2460627"/>
                  <a:pt x="8936101" y="2571752"/>
                  <a:pt x="7493508" y="2819402"/>
                </a:cubicBezTo>
                <a:cubicBezTo>
                  <a:pt x="5984240" y="3009902"/>
                  <a:pt x="5107051" y="3305177"/>
                  <a:pt x="3226308" y="3276602"/>
                </a:cubicBezTo>
                <a:cubicBezTo>
                  <a:pt x="1579372" y="3257552"/>
                  <a:pt x="1046861" y="3171827"/>
                  <a:pt x="0" y="3048002"/>
                </a:cubicBezTo>
                <a:lnTo>
                  <a:pt x="0" y="0"/>
                </a:lnTo>
                <a:close/>
              </a:path>
            </a:pathLst>
          </a:custGeom>
          <a:solidFill>
            <a:schemeClr val="accent5">
              <a:alpha val="60000"/>
            </a:schemeClr>
          </a:solidFill>
        </p:spPr>
        <p:txBody>
          <a:bodyPr lIns="1600200" tIns="731520" rIns="731520"/>
          <a:lstStyle>
            <a:lvl1pPr algn="l">
              <a:defRPr sz="4400" baseline="0">
                <a:effectLst>
                  <a:outerShdw blurRad="50800" dist="38100" dir="2700000" algn="tl" rotWithShape="0">
                    <a:prstClr val="black">
                      <a:alpha val="40000"/>
                    </a:prstClr>
                  </a:outerShdw>
                </a:effectLst>
              </a:defRPr>
            </a:lvl1pPr>
          </a:lstStyle>
          <a:p>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36" name="Subtitle 2">
            <a:extLst>
              <a:ext uri="{FF2B5EF4-FFF2-40B4-BE49-F238E27FC236}">
                <a16:creationId xmlns:a16="http://schemas.microsoft.com/office/drawing/2014/main" id="{0BC153F2-4F90-4C1D-9840-7ED0BE6CC071}"/>
              </a:ext>
            </a:extLst>
          </p:cNvPr>
          <p:cNvSpPr>
            <a:spLocks noGrp="1"/>
          </p:cNvSpPr>
          <p:nvPr>
            <p:ph type="subTitle" idx="1" hasCustomPrompt="1"/>
          </p:nvPr>
        </p:nvSpPr>
        <p:spPr>
          <a:xfrm>
            <a:off x="1571625" y="2057400"/>
            <a:ext cx="9144000" cy="697889"/>
          </a:xfrm>
          <a:prstGeom prst="rect">
            <a:avLst/>
          </a:prstGeom>
        </p:spPr>
        <p:txBody>
          <a:bodyPr/>
          <a:lstStyle>
            <a:lvl1pPr marL="0" indent="0">
              <a:lnSpc>
                <a:spcPct val="100000"/>
              </a:lnSpc>
              <a:buNone/>
              <a:defRPr sz="3200">
                <a:effectLst>
                  <a:outerShdw blurRad="50800" dist="38100" dir="2700000" algn="tl" rotWithShape="0">
                    <a:prstClr val="black">
                      <a:alpha val="40000"/>
                    </a:prstClr>
                  </a:outerShdw>
                </a:effectLst>
              </a:defRPr>
            </a:lvl1pPr>
          </a:lstStyle>
          <a:p>
            <a:pPr>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
        <p:nvSpPr>
          <p:cNvPr id="40" name="Date Placeholder 3">
            <a:extLst>
              <a:ext uri="{FF2B5EF4-FFF2-40B4-BE49-F238E27FC236}">
                <a16:creationId xmlns:a16="http://schemas.microsoft.com/office/drawing/2014/main" id="{16DF808F-D351-410D-9F2D-398F1650834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5CBDF859-0E53-403F-BDF5-D2ACFDE0F0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6C783243-E8EE-43A9-8751-47F28258C851}"/>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5647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8AECF-5A92-463B-BA47-0FCC18460F23}"/>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93EE04FB-7154-40A4-B450-6D374EEA1D49}"/>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9CC78B40-9FD9-446A-B45F-300105F793C2}"/>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530379A0-5C8C-401F-999E-853BBE819ED7}"/>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AD8CB8-0B8F-4FFC-9B53-0A25A6D8C271}"/>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6EB755-19BC-4135-AC9E-216BD9EFBC7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BBCDE1-ED90-46D4-A54F-8DF75E6355D9}"/>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7EE92D-999B-42DC-AE5F-C0EF864B3A7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2D8FEC-E645-4653-AED1-8AC4726539B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4F2FD6-0640-4CC1-8BC0-943E18377221}"/>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428DDD-12A7-460B-812A-8B399DB06E8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338223-5FF2-41AC-983B-2579BF283589}"/>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5BC773-8A9D-4A41-AB44-232E27D97A01}"/>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C44602-D29E-4377-8B26-1026454E539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256972-09FB-4BB3-9C4C-E3B88A018FBA}"/>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4E892-CE91-40D7-92B3-CDD7EC5FA953}"/>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C3F8A2-919C-48E1-80E9-3CE46ED50A8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8EAB05-F7F8-4E3A-90CA-1F649D8F75C3}"/>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EB4BDA-07F6-406A-9F3D-B698C40621E2}"/>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F9A11A-092D-46B1-9A4A-1D4B6EA5ACB5}"/>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01BAA7-FA74-4D23-BA66-9B69F5C93BFA}"/>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A5E888-F108-4A4B-8F5C-BDDA111A2C24}"/>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6BEBDE4-B729-4E11-BF86-C230F3E43ED3}"/>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9A8680-5A41-4BF5-8D16-9527D5255B52}"/>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ECFD79-4E24-4938-B106-D35D6B7557A4}"/>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A81B51-2EF6-40AB-90F9-7BCBEBEAA09C}"/>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BAA676-23D8-4C3F-852F-187DC2B66BF0}"/>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6E4405-CD90-4F7F-85B0-08CF800D99CB}"/>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D2B8C8-4CC0-425C-9E23-15300BEF5BEA}"/>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4B1743-F5A2-44CC-A085-7DF4AD9F9FDC}"/>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1D2A5C-768C-44BE-BCC2-DE75C8D3666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196A7A-2609-45EB-A922-866317428BAD}"/>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3E6B24-2886-472E-9BCF-702135CB99E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8950255A-61D7-40B8-81A8-E5551BC999C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38904292-78D1-42CD-8EC5-4992803B9A1E}"/>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0" name="Date Placeholder 3">
            <a:extLst>
              <a:ext uri="{FF2B5EF4-FFF2-40B4-BE49-F238E27FC236}">
                <a16:creationId xmlns:a16="http://schemas.microsoft.com/office/drawing/2014/main" id="{0B283B3A-087C-457E-A2AA-C7F855A8F10F}"/>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1" name="Footer Placeholder 4">
            <a:extLst>
              <a:ext uri="{FF2B5EF4-FFF2-40B4-BE49-F238E27FC236}">
                <a16:creationId xmlns:a16="http://schemas.microsoft.com/office/drawing/2014/main" id="{B407BCF8-1966-4465-AC77-708642E4FE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771AF851-D6F8-47DF-80DA-62CC552687E0}"/>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4" name="Content Placeholder 37">
            <a:extLst>
              <a:ext uri="{FF2B5EF4-FFF2-40B4-BE49-F238E27FC236}">
                <a16:creationId xmlns:a16="http://schemas.microsoft.com/office/drawing/2014/main" id="{8814F959-09CC-4946-86C4-CFAD4C2BF452}"/>
              </a:ext>
            </a:extLst>
          </p:cNvPr>
          <p:cNvSpPr>
            <a:spLocks noGrp="1"/>
          </p:cNvSpPr>
          <p:nvPr>
            <p:ph sz="quarter" idx="13" hasCustomPrompt="1"/>
          </p:nvPr>
        </p:nvSpPr>
        <p:spPr>
          <a:xfrm>
            <a:off x="401840" y="170451"/>
            <a:ext cx="11407483" cy="4184701"/>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27131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E436F9-C1F1-473C-97B1-34B3AC1620B8}"/>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664B0B3C-4A91-4D0C-941E-B7D2E36CF7E6}"/>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D7F6BD6-AD9B-40A8-8631-93927B6028B3}"/>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0A7304B-809F-421E-B3C1-960A6CD5531D}"/>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2996F3-5E6E-44E8-812C-3507DE7B1C9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4278526-38B9-4357-9197-CA50C0AD61B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D9F9BB-B9FA-4C50-BFBB-D17E9056F58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822CEB-3134-49B9-AFFD-A782DD03929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BEE4FB-5349-44A2-BF40-A3B7B73BA972}"/>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1C31F7-1E4D-46A1-B5FB-E698DADC045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C0BDD2-1C23-401C-9222-0C95315EBB63}"/>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9CD7F7-EA2C-42C8-8CC9-F00EAE2677EC}"/>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32B0FC-6530-45AD-BEB6-555372040D3D}"/>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7DD7-FE85-4B41-B16D-31FE43882C4B}"/>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C89228-000D-43FE-8B10-66E806533A02}"/>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10C63A-108E-43ED-8D81-8A03C83E429F}"/>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8E7A2C-AED6-4879-BC5F-A92EE79E9BB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60896CE-034C-46F1-A79F-CDF3BFC4FC9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B47AEE-EBDC-416F-856E-9BD8657BA3CF}"/>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59ED6A-B0A2-494E-A160-5ACC24C3F01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58699F-DEDD-430C-80FE-60AED89077F6}"/>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0C0B9-9E3B-4677-BC2F-53EB2F7D905D}"/>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CB0EFA1-ABB5-4BC7-A392-6EBA8D31BFBA}"/>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8DB692-F9E4-4EB2-A1EE-8F81B0340C73}"/>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934086F-B52E-4B48-ADE6-F7E603586B8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7A5AD2-7594-4954-BD07-0660E642AC8F}"/>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8D42CD-8746-4FCF-8B6C-1E57CB5BCA29}"/>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426B80E-5E13-40C5-9542-EAE4671DA1E1}"/>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D79A255-4580-4AA0-8302-575A116C5846}"/>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8C53C4-B810-442C-BC9B-27DEEDF09B67}"/>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9B1EE73-8CEF-455A-BD1F-79666415F29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26C8AE-E477-473D-A499-777965967D33}"/>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25D3F-2A76-4087-BD89-01CDBEED020E}"/>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2AAB6B79-0E9F-4797-8DFA-9A437017F14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98F8DC0C-B421-4039-8482-5135B165999D}"/>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37" name="Date Placeholder 3">
            <a:extLst>
              <a:ext uri="{FF2B5EF4-FFF2-40B4-BE49-F238E27FC236}">
                <a16:creationId xmlns:a16="http://schemas.microsoft.com/office/drawing/2014/main" id="{00C6B4A2-DB23-481A-87BC-CFF3992EA686}"/>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38" name="Footer Placeholder 4">
            <a:extLst>
              <a:ext uri="{FF2B5EF4-FFF2-40B4-BE49-F238E27FC236}">
                <a16:creationId xmlns:a16="http://schemas.microsoft.com/office/drawing/2014/main" id="{209EAA56-735E-4FAE-88DA-398D6B3EEFC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F69C6C1-6449-4CEB-BD22-FA54483121C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1" name="Content Placeholder 37">
            <a:extLst>
              <a:ext uri="{FF2B5EF4-FFF2-40B4-BE49-F238E27FC236}">
                <a16:creationId xmlns:a16="http://schemas.microsoft.com/office/drawing/2014/main" id="{E3F944C7-0E33-4C9B-9544-26D03DD5ECE8}"/>
              </a:ext>
            </a:extLst>
          </p:cNvPr>
          <p:cNvSpPr>
            <a:spLocks noGrp="1"/>
          </p:cNvSpPr>
          <p:nvPr>
            <p:ph sz="quarter" idx="13" hasCustomPrompt="1"/>
          </p:nvPr>
        </p:nvSpPr>
        <p:spPr>
          <a:xfrm>
            <a:off x="516303" y="243154"/>
            <a:ext cx="11156556" cy="3776486"/>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423394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805" r:id="rId12"/>
  </p:sldLayoutIdLst>
  <p:hf hdr="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9" name="Group 2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0" name="Straight Connector 2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2" name="Freeform: Shape 6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4" name="Freeform: Shape 63">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66" name="Group 65">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7" name="Straight Connector 66">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97" name="Rectangle 96">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9" name="Rectangle 98">
            <a:extLst>
              <a:ext uri="{FF2B5EF4-FFF2-40B4-BE49-F238E27FC236}">
                <a16:creationId xmlns:a16="http://schemas.microsoft.com/office/drawing/2014/main" id="{90B4ACB0-2B52-48C2-9BC9-553BE735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1" name="Right Triangle 100">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04" name="Straight Connector 10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2" name="Title 21">
            <a:extLst>
              <a:ext uri="{FF2B5EF4-FFF2-40B4-BE49-F238E27FC236}">
                <a16:creationId xmlns:a16="http://schemas.microsoft.com/office/drawing/2014/main" id="{E237725B-2565-4774-93C0-E26EF713BE6C}"/>
              </a:ext>
            </a:extLst>
          </p:cNvPr>
          <p:cNvSpPr>
            <a:spLocks noGrp="1"/>
          </p:cNvSpPr>
          <p:nvPr>
            <p:ph type="title"/>
          </p:nvPr>
        </p:nvSpPr>
        <p:spPr>
          <a:xfrm>
            <a:off x="457200" y="728907"/>
            <a:ext cx="4952999" cy="2244176"/>
          </a:xfrm>
        </p:spPr>
        <p:txBody>
          <a:bodyPr vert="horz" lIns="91440" tIns="45720" rIns="91440" bIns="45720" rtlCol="0" anchor="ctr">
            <a:normAutofit/>
          </a:bodyPr>
          <a:lstStyle/>
          <a:p>
            <a:pPr>
              <a:lnSpc>
                <a:spcPct val="90000"/>
              </a:lnSpc>
              <a:spcBef>
                <a:spcPct val="0"/>
              </a:spcBef>
            </a:pPr>
            <a:r>
              <a:rPr lang="en-US" sz="4400">
                <a:solidFill>
                  <a:schemeClr val="tx2"/>
                </a:solidFill>
              </a:rPr>
              <a:t>QMM FINAL PROJECT</a:t>
            </a:r>
          </a:p>
        </p:txBody>
      </p:sp>
      <p:sp>
        <p:nvSpPr>
          <p:cNvPr id="3" name="Text Placeholder 2">
            <a:extLst>
              <a:ext uri="{FF2B5EF4-FFF2-40B4-BE49-F238E27FC236}">
                <a16:creationId xmlns:a16="http://schemas.microsoft.com/office/drawing/2014/main" id="{A75B6628-6044-400F-993F-3869F8D21A61}"/>
              </a:ext>
            </a:extLst>
          </p:cNvPr>
          <p:cNvSpPr>
            <a:spLocks noGrp="1"/>
          </p:cNvSpPr>
          <p:nvPr>
            <p:ph type="body" sz="quarter" idx="15"/>
          </p:nvPr>
        </p:nvSpPr>
        <p:spPr>
          <a:xfrm>
            <a:off x="457200" y="3264832"/>
            <a:ext cx="4952999" cy="3009494"/>
          </a:xfrm>
        </p:spPr>
        <p:txBody>
          <a:bodyPr vert="horz" lIns="91440" tIns="45720" rIns="91440" bIns="45720" rtlCol="0">
            <a:normAutofit/>
          </a:bodyPr>
          <a:lstStyle/>
          <a:p>
            <a:pPr marL="228600" indent="-228600">
              <a:buFont typeface="+mj-lt"/>
              <a:buAutoNum type="arabicPeriod"/>
            </a:pPr>
            <a:r>
              <a:rPr lang="en-US" sz="1800" b="1" u="sng" dirty="0">
                <a:solidFill>
                  <a:schemeClr val="tx2"/>
                </a:solidFill>
              </a:rPr>
              <a:t>Presented By:</a:t>
            </a:r>
          </a:p>
          <a:p>
            <a:pPr marL="228600" indent="-228600">
              <a:buFont typeface="+mj-lt"/>
              <a:buAutoNum type="arabicPeriod"/>
            </a:pPr>
            <a:r>
              <a:rPr lang="en-US" sz="1800" b="1" u="sng" dirty="0">
                <a:solidFill>
                  <a:schemeClr val="tx2"/>
                </a:solidFill>
              </a:rPr>
              <a:t>Group 1</a:t>
            </a:r>
          </a:p>
          <a:p>
            <a:pPr marL="228600" indent="-228600">
              <a:buFont typeface="+mj-lt"/>
              <a:buAutoNum type="arabicPeriod"/>
            </a:pPr>
            <a:r>
              <a:rPr lang="en-US" sz="1800" dirty="0">
                <a:solidFill>
                  <a:schemeClr val="tx2"/>
                </a:solidFill>
              </a:rPr>
              <a:t>Rohith Desamseety</a:t>
            </a:r>
          </a:p>
          <a:p>
            <a:pPr marL="228600" indent="-228600">
              <a:buFont typeface="+mj-lt"/>
              <a:buAutoNum type="arabicPeriod"/>
            </a:pPr>
            <a:r>
              <a:rPr lang="en-US" sz="1800" dirty="0">
                <a:solidFill>
                  <a:schemeClr val="tx2"/>
                </a:solidFill>
              </a:rPr>
              <a:t>Nemin Prashant Dholakia</a:t>
            </a:r>
          </a:p>
          <a:p>
            <a:pPr marL="228600" indent="-228600">
              <a:buFont typeface="+mj-lt"/>
              <a:buAutoNum type="arabicPeriod"/>
            </a:pPr>
            <a:r>
              <a:rPr lang="en-US" sz="1800" dirty="0">
                <a:solidFill>
                  <a:schemeClr val="tx2"/>
                </a:solidFill>
              </a:rPr>
              <a:t>Venkata Naga Siddartha Gutha</a:t>
            </a:r>
          </a:p>
          <a:p>
            <a:pPr marL="228600" indent="-228600">
              <a:buFont typeface="+mj-lt"/>
              <a:buAutoNum type="arabicPeriod"/>
            </a:pPr>
            <a:endParaRPr lang="en-US" sz="1800" dirty="0">
              <a:solidFill>
                <a:schemeClr val="tx2"/>
              </a:solidFill>
            </a:endParaRPr>
          </a:p>
        </p:txBody>
      </p:sp>
      <p:pic>
        <p:nvPicPr>
          <p:cNvPr id="6" name="Picture Placeholder 5" descr="Blackboard Maths">
            <a:extLst>
              <a:ext uri="{FF2B5EF4-FFF2-40B4-BE49-F238E27FC236}">
                <a16:creationId xmlns:a16="http://schemas.microsoft.com/office/drawing/2014/main" id="{245D2E4A-CD89-4167-BA54-B68EF9CCBC5E}"/>
              </a:ext>
            </a:extLst>
          </p:cNvPr>
          <p:cNvPicPr>
            <a:picLocks noGrp="1" noChangeAspect="1"/>
          </p:cNvPicPr>
          <p:nvPr>
            <p:ph type="pic" sz="quarter" idx="13"/>
          </p:nvPr>
        </p:nvPicPr>
        <p:blipFill rotWithShape="1">
          <a:blip r:embed="rId2"/>
          <a:srcRect l="16037" r="26579"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3777867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373538-F429-4D6C-BCA4-1AF41CA65DC5}"/>
              </a:ext>
            </a:extLst>
          </p:cNvPr>
          <p:cNvSpPr>
            <a:spLocks noGrp="1"/>
          </p:cNvSpPr>
          <p:nvPr>
            <p:ph type="title"/>
          </p:nvPr>
        </p:nvSpPr>
        <p:spPr>
          <a:xfrm>
            <a:off x="457200" y="3520914"/>
            <a:ext cx="5552414" cy="2727486"/>
          </a:xfrm>
        </p:spPr>
        <p:txBody>
          <a:bodyPr/>
          <a:lstStyle/>
          <a:p>
            <a:r>
              <a:rPr lang="en-US" dirty="0"/>
              <a:t>Agenda</a:t>
            </a:r>
          </a:p>
        </p:txBody>
      </p:sp>
      <p:pic>
        <p:nvPicPr>
          <p:cNvPr id="16" name="Picture Placeholder 15" descr="Desk, pencils and books on a wooden table">
            <a:extLst>
              <a:ext uri="{FF2B5EF4-FFF2-40B4-BE49-F238E27FC236}">
                <a16:creationId xmlns:a16="http://schemas.microsoft.com/office/drawing/2014/main" id="{530E2939-7141-45BF-9EC1-F7E0536B16C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90500" y="195263"/>
            <a:ext cx="5837238" cy="2960687"/>
          </a:xfrm>
        </p:spPr>
      </p:pic>
      <p:pic>
        <p:nvPicPr>
          <p:cNvPr id="3" name="Picture Placeholder 2" descr="People working and talking, library">
            <a:extLst>
              <a:ext uri="{FF2B5EF4-FFF2-40B4-BE49-F238E27FC236}">
                <a16:creationId xmlns:a16="http://schemas.microsoft.com/office/drawing/2014/main" id="{C45C634B-D025-40A6-AD06-5E5FE8BB6EA9}"/>
              </a:ext>
            </a:extLst>
          </p:cNvPr>
          <p:cNvPicPr>
            <a:picLocks noGrp="1" noChangeAspect="1"/>
          </p:cNvPicPr>
          <p:nvPr>
            <p:ph type="pic" sz="quarter" idx="14"/>
          </p:nvPr>
        </p:nvPicPr>
        <p:blipFill rotWithShape="1">
          <a:blip r:embed="rId4"/>
          <a:srcRect t="11644" b="11644"/>
          <a:stretch/>
        </p:blipFill>
        <p:spPr>
          <a:xfrm>
            <a:off x="6164265" y="184840"/>
            <a:ext cx="5841996" cy="2987199"/>
          </a:xfrm>
        </p:spPr>
      </p:pic>
      <p:sp>
        <p:nvSpPr>
          <p:cNvPr id="12" name="Content Placeholder 11">
            <a:extLst>
              <a:ext uri="{FF2B5EF4-FFF2-40B4-BE49-F238E27FC236}">
                <a16:creationId xmlns:a16="http://schemas.microsoft.com/office/drawing/2014/main" id="{0EFA4165-8A1E-438E-9708-21F5EB58C422}"/>
              </a:ext>
            </a:extLst>
          </p:cNvPr>
          <p:cNvSpPr>
            <a:spLocks noGrp="1"/>
          </p:cNvSpPr>
          <p:nvPr>
            <p:ph sz="quarter" idx="15"/>
          </p:nvPr>
        </p:nvSpPr>
        <p:spPr>
          <a:xfrm>
            <a:off x="6189663" y="3525612"/>
            <a:ext cx="5816600" cy="2212716"/>
          </a:xfrm>
        </p:spPr>
        <p:txBody>
          <a:bodyPr>
            <a:normAutofit/>
          </a:bodyPr>
          <a:lstStyle/>
          <a:p>
            <a:r>
              <a:rPr lang="en-US" dirty="0"/>
              <a:t>Factors To Consider	</a:t>
            </a:r>
          </a:p>
          <a:p>
            <a:r>
              <a:rPr lang="en-US" dirty="0"/>
              <a:t>Data Collection</a:t>
            </a:r>
          </a:p>
          <a:p>
            <a:r>
              <a:rPr lang="en-US" dirty="0"/>
              <a:t>Objective And Constraints</a:t>
            </a:r>
          </a:p>
          <a:p>
            <a:r>
              <a:rPr lang="en-US" dirty="0"/>
              <a:t>Group Results</a:t>
            </a:r>
          </a:p>
        </p:txBody>
      </p:sp>
      <p:sp>
        <p:nvSpPr>
          <p:cNvPr id="19" name="Slide Number Placeholder 18">
            <a:extLst>
              <a:ext uri="{FF2B5EF4-FFF2-40B4-BE49-F238E27FC236}">
                <a16:creationId xmlns:a16="http://schemas.microsoft.com/office/drawing/2014/main" id="{908AAFE0-78EC-42BD-A61D-EA2275EADC40}"/>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a:t>
            </a:fld>
            <a:endParaRPr lang="en-US" dirty="0"/>
          </a:p>
        </p:txBody>
      </p:sp>
    </p:spTree>
    <p:extLst>
      <p:ext uri="{BB962C8B-B14F-4D97-AF65-F5344CB8AC3E}">
        <p14:creationId xmlns:p14="http://schemas.microsoft.com/office/powerpoint/2010/main" val="191244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47B25-8E5E-B693-7C22-1843CA7FD477}"/>
              </a:ext>
            </a:extLst>
          </p:cNvPr>
          <p:cNvSpPr>
            <a:spLocks noGrp="1"/>
          </p:cNvSpPr>
          <p:nvPr>
            <p:ph type="title"/>
          </p:nvPr>
        </p:nvSpPr>
        <p:spPr/>
        <p:txBody>
          <a:bodyPr/>
          <a:lstStyle/>
          <a:p>
            <a:r>
              <a:rPr lang="en-US" dirty="0"/>
              <a:t>Factors To Consider</a:t>
            </a:r>
          </a:p>
        </p:txBody>
      </p:sp>
      <p:sp>
        <p:nvSpPr>
          <p:cNvPr id="3" name="Text Placeholder 2">
            <a:extLst>
              <a:ext uri="{FF2B5EF4-FFF2-40B4-BE49-F238E27FC236}">
                <a16:creationId xmlns:a16="http://schemas.microsoft.com/office/drawing/2014/main" id="{840B79B6-D665-898A-4ABF-DE48D5471879}"/>
              </a:ext>
            </a:extLst>
          </p:cNvPr>
          <p:cNvSpPr>
            <a:spLocks noGrp="1"/>
          </p:cNvSpPr>
          <p:nvPr>
            <p:ph type="body" sz="quarter" idx="13"/>
          </p:nvPr>
        </p:nvSpPr>
        <p:spPr/>
        <p:txBody>
          <a:bodyPr/>
          <a:lstStyle/>
          <a:p>
            <a:r>
              <a:rPr lang="en-US" dirty="0"/>
              <a:t>GPA</a:t>
            </a:r>
          </a:p>
        </p:txBody>
      </p:sp>
      <p:sp>
        <p:nvSpPr>
          <p:cNvPr id="4" name="Text Placeholder 3">
            <a:extLst>
              <a:ext uri="{FF2B5EF4-FFF2-40B4-BE49-F238E27FC236}">
                <a16:creationId xmlns:a16="http://schemas.microsoft.com/office/drawing/2014/main" id="{46DB08FA-55E2-A0A6-13A8-0F7363DB45D1}"/>
              </a:ext>
            </a:extLst>
          </p:cNvPr>
          <p:cNvSpPr>
            <a:spLocks noGrp="1"/>
          </p:cNvSpPr>
          <p:nvPr>
            <p:ph type="body" sz="quarter" idx="15"/>
          </p:nvPr>
        </p:nvSpPr>
        <p:spPr/>
        <p:txBody>
          <a:bodyPr/>
          <a:lstStyle/>
          <a:p>
            <a:r>
              <a:rPr lang="en-US" dirty="0"/>
              <a:t>The GPA would indicate the level of understanding and comprehension of each student. Even the potential value to the group and its strengths would be emphasized.</a:t>
            </a:r>
          </a:p>
        </p:txBody>
      </p:sp>
      <p:sp>
        <p:nvSpPr>
          <p:cNvPr id="5" name="Text Placeholder 4">
            <a:extLst>
              <a:ext uri="{FF2B5EF4-FFF2-40B4-BE49-F238E27FC236}">
                <a16:creationId xmlns:a16="http://schemas.microsoft.com/office/drawing/2014/main" id="{E4BA7DAB-7492-5C85-C10F-F6419963C744}"/>
              </a:ext>
            </a:extLst>
          </p:cNvPr>
          <p:cNvSpPr>
            <a:spLocks noGrp="1"/>
          </p:cNvSpPr>
          <p:nvPr>
            <p:ph type="body" sz="quarter" idx="16"/>
          </p:nvPr>
        </p:nvSpPr>
        <p:spPr/>
        <p:txBody>
          <a:bodyPr/>
          <a:lstStyle/>
          <a:p>
            <a:r>
              <a:rPr lang="en-US" dirty="0"/>
              <a:t>Team Participation	</a:t>
            </a:r>
          </a:p>
        </p:txBody>
      </p:sp>
      <p:sp>
        <p:nvSpPr>
          <p:cNvPr id="6" name="Text Placeholder 5">
            <a:extLst>
              <a:ext uri="{FF2B5EF4-FFF2-40B4-BE49-F238E27FC236}">
                <a16:creationId xmlns:a16="http://schemas.microsoft.com/office/drawing/2014/main" id="{C463E40B-9AB4-B240-56A6-A1E57FC71068}"/>
              </a:ext>
            </a:extLst>
          </p:cNvPr>
          <p:cNvSpPr>
            <a:spLocks noGrp="1"/>
          </p:cNvSpPr>
          <p:nvPr>
            <p:ph type="body" sz="quarter" idx="17"/>
          </p:nvPr>
        </p:nvSpPr>
        <p:spPr/>
        <p:txBody>
          <a:bodyPr/>
          <a:lstStyle/>
          <a:p>
            <a:r>
              <a:rPr lang="en-US" dirty="0"/>
              <a:t>Team participation shows how committed each student is to finishing the assignment by the due date, and it appears to be an advantage for the group because the members are committed to working together.</a:t>
            </a:r>
          </a:p>
        </p:txBody>
      </p:sp>
      <p:sp>
        <p:nvSpPr>
          <p:cNvPr id="7" name="Text Placeholder 6">
            <a:extLst>
              <a:ext uri="{FF2B5EF4-FFF2-40B4-BE49-F238E27FC236}">
                <a16:creationId xmlns:a16="http://schemas.microsoft.com/office/drawing/2014/main" id="{8401B807-880F-7C3C-E206-3BABD27BC2B7}"/>
              </a:ext>
            </a:extLst>
          </p:cNvPr>
          <p:cNvSpPr>
            <a:spLocks noGrp="1"/>
          </p:cNvSpPr>
          <p:nvPr>
            <p:ph type="body" sz="quarter" idx="18"/>
          </p:nvPr>
        </p:nvSpPr>
        <p:spPr/>
        <p:txBody>
          <a:bodyPr/>
          <a:lstStyle/>
          <a:p>
            <a:r>
              <a:rPr lang="en-US" dirty="0"/>
              <a:t>Presentation Skills</a:t>
            </a:r>
          </a:p>
        </p:txBody>
      </p:sp>
      <p:sp>
        <p:nvSpPr>
          <p:cNvPr id="8" name="Text Placeholder 7">
            <a:extLst>
              <a:ext uri="{FF2B5EF4-FFF2-40B4-BE49-F238E27FC236}">
                <a16:creationId xmlns:a16="http://schemas.microsoft.com/office/drawing/2014/main" id="{E1996156-1600-0126-76A9-F581C0D3DB46}"/>
              </a:ext>
            </a:extLst>
          </p:cNvPr>
          <p:cNvSpPr>
            <a:spLocks noGrp="1"/>
          </p:cNvSpPr>
          <p:nvPr>
            <p:ph type="body" sz="quarter" idx="19"/>
          </p:nvPr>
        </p:nvSpPr>
        <p:spPr>
          <a:xfrm>
            <a:off x="8183165" y="2602176"/>
            <a:ext cx="3661357" cy="3518706"/>
          </a:xfrm>
        </p:spPr>
        <p:txBody>
          <a:bodyPr/>
          <a:lstStyle/>
          <a:p>
            <a:r>
              <a:rPr lang="en-US" dirty="0"/>
              <a:t>Every group project needs strong presentation skills because even though many students may be familiar with the topic, they lack these abilities for a variety of reasons, including stage fright. As a result, it's possible to assess how well the project was completed and how easily it may be understood by the peers.</a:t>
            </a:r>
          </a:p>
        </p:txBody>
      </p:sp>
      <p:sp>
        <p:nvSpPr>
          <p:cNvPr id="11" name="Slide Number Placeholder 10">
            <a:extLst>
              <a:ext uri="{FF2B5EF4-FFF2-40B4-BE49-F238E27FC236}">
                <a16:creationId xmlns:a16="http://schemas.microsoft.com/office/drawing/2014/main" id="{5121AAE2-6DEA-EA9B-E0E8-286135EFF16A}"/>
              </a:ext>
            </a:extLst>
          </p:cNvPr>
          <p:cNvSpPr>
            <a:spLocks noGrp="1"/>
          </p:cNvSpPr>
          <p:nvPr>
            <p:ph type="sldNum" sz="quarter" idx="12"/>
          </p:nvPr>
        </p:nvSpPr>
        <p:spPr/>
        <p:txBody>
          <a:bodyPr/>
          <a:lstStyle/>
          <a:p>
            <a:fld id="{11A71338-8BA2-4C79-A6C5-5A8E30081D0C}" type="slidenum">
              <a:rPr lang="en-US" smtClean="0"/>
              <a:pPr/>
              <a:t>3</a:t>
            </a:fld>
            <a:endParaRPr lang="en-US" dirty="0"/>
          </a:p>
        </p:txBody>
      </p:sp>
    </p:spTree>
    <p:extLst>
      <p:ext uri="{BB962C8B-B14F-4D97-AF65-F5344CB8AC3E}">
        <p14:creationId xmlns:p14="http://schemas.microsoft.com/office/powerpoint/2010/main" val="2092798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CEF5-D304-CE29-BD6F-C465BF4D04CC}"/>
              </a:ext>
            </a:extLst>
          </p:cNvPr>
          <p:cNvSpPr>
            <a:spLocks noGrp="1"/>
          </p:cNvSpPr>
          <p:nvPr>
            <p:ph type="title"/>
          </p:nvPr>
        </p:nvSpPr>
        <p:spPr/>
        <p:txBody>
          <a:bodyPr/>
          <a:lstStyle/>
          <a:p>
            <a:r>
              <a:rPr lang="en-US" dirty="0"/>
              <a:t>Data Collection</a:t>
            </a:r>
          </a:p>
        </p:txBody>
      </p:sp>
      <p:sp>
        <p:nvSpPr>
          <p:cNvPr id="3" name="Text Placeholder 2">
            <a:extLst>
              <a:ext uri="{FF2B5EF4-FFF2-40B4-BE49-F238E27FC236}">
                <a16:creationId xmlns:a16="http://schemas.microsoft.com/office/drawing/2014/main" id="{9E9AEC54-B422-C69C-75F7-FBDDB4B72E58}"/>
              </a:ext>
            </a:extLst>
          </p:cNvPr>
          <p:cNvSpPr>
            <a:spLocks noGrp="1"/>
          </p:cNvSpPr>
          <p:nvPr>
            <p:ph type="body" sz="quarter" idx="13"/>
          </p:nvPr>
        </p:nvSpPr>
        <p:spPr/>
        <p:txBody>
          <a:bodyPr/>
          <a:lstStyle/>
          <a:p>
            <a:r>
              <a:rPr lang="en-US" dirty="0"/>
              <a:t>GPA							</a:t>
            </a:r>
          </a:p>
        </p:txBody>
      </p:sp>
      <p:sp>
        <p:nvSpPr>
          <p:cNvPr id="4" name="Text Placeholder 3">
            <a:extLst>
              <a:ext uri="{FF2B5EF4-FFF2-40B4-BE49-F238E27FC236}">
                <a16:creationId xmlns:a16="http://schemas.microsoft.com/office/drawing/2014/main" id="{AB5A474E-41DD-29F5-93AC-D43BC5586FBB}"/>
              </a:ext>
            </a:extLst>
          </p:cNvPr>
          <p:cNvSpPr>
            <a:spLocks noGrp="1"/>
          </p:cNvSpPr>
          <p:nvPr>
            <p:ph type="body" sz="quarter" idx="15"/>
          </p:nvPr>
        </p:nvSpPr>
        <p:spPr/>
        <p:txBody>
          <a:bodyPr/>
          <a:lstStyle/>
          <a:p>
            <a:r>
              <a:rPr lang="en-US" dirty="0"/>
              <a:t>All faculty members have access to a student's GPA from the beginning of the semester and throughout the semester, which makes it simpler for them to assess the student and the depth of their knowledge base.</a:t>
            </a:r>
          </a:p>
        </p:txBody>
      </p:sp>
      <p:sp>
        <p:nvSpPr>
          <p:cNvPr id="5" name="Text Placeholder 4">
            <a:extLst>
              <a:ext uri="{FF2B5EF4-FFF2-40B4-BE49-F238E27FC236}">
                <a16:creationId xmlns:a16="http://schemas.microsoft.com/office/drawing/2014/main" id="{5D45C475-0CC5-B051-6B5E-A7BF94AFDA0D}"/>
              </a:ext>
            </a:extLst>
          </p:cNvPr>
          <p:cNvSpPr>
            <a:spLocks noGrp="1"/>
          </p:cNvSpPr>
          <p:nvPr>
            <p:ph type="body" sz="quarter" idx="16"/>
          </p:nvPr>
        </p:nvSpPr>
        <p:spPr/>
        <p:txBody>
          <a:bodyPr/>
          <a:lstStyle/>
          <a:p>
            <a:r>
              <a:rPr lang="en-US" dirty="0"/>
              <a:t>Team Participation</a:t>
            </a:r>
          </a:p>
        </p:txBody>
      </p:sp>
      <p:sp>
        <p:nvSpPr>
          <p:cNvPr id="6" name="Text Placeholder 5">
            <a:extLst>
              <a:ext uri="{FF2B5EF4-FFF2-40B4-BE49-F238E27FC236}">
                <a16:creationId xmlns:a16="http://schemas.microsoft.com/office/drawing/2014/main" id="{9A92FE8E-2FED-B470-7004-882B84BC0248}"/>
              </a:ext>
            </a:extLst>
          </p:cNvPr>
          <p:cNvSpPr>
            <a:spLocks noGrp="1"/>
          </p:cNvSpPr>
          <p:nvPr>
            <p:ph type="body" sz="quarter" idx="17"/>
          </p:nvPr>
        </p:nvSpPr>
        <p:spPr/>
        <p:txBody>
          <a:bodyPr/>
          <a:lstStyle/>
          <a:p>
            <a:r>
              <a:rPr lang="en-US" dirty="0"/>
              <a:t>Peer evaluations among group members might be used to determine this in order to assess how committed each member was to the project..	 </a:t>
            </a:r>
          </a:p>
        </p:txBody>
      </p:sp>
      <p:sp>
        <p:nvSpPr>
          <p:cNvPr id="7" name="Text Placeholder 6">
            <a:extLst>
              <a:ext uri="{FF2B5EF4-FFF2-40B4-BE49-F238E27FC236}">
                <a16:creationId xmlns:a16="http://schemas.microsoft.com/office/drawing/2014/main" id="{97E18455-EC0D-D02D-C5A6-B08CC355BB79}"/>
              </a:ext>
            </a:extLst>
          </p:cNvPr>
          <p:cNvSpPr>
            <a:spLocks noGrp="1"/>
          </p:cNvSpPr>
          <p:nvPr>
            <p:ph type="body" sz="quarter" idx="18"/>
          </p:nvPr>
        </p:nvSpPr>
        <p:spPr/>
        <p:txBody>
          <a:bodyPr/>
          <a:lstStyle/>
          <a:p>
            <a:r>
              <a:rPr lang="en-US" dirty="0"/>
              <a:t>Presentation skills</a:t>
            </a:r>
          </a:p>
        </p:txBody>
      </p:sp>
      <p:sp>
        <p:nvSpPr>
          <p:cNvPr id="8" name="Text Placeholder 7">
            <a:extLst>
              <a:ext uri="{FF2B5EF4-FFF2-40B4-BE49-F238E27FC236}">
                <a16:creationId xmlns:a16="http://schemas.microsoft.com/office/drawing/2014/main" id="{12E7010F-2EDA-C5F6-4A4B-B052CEB5DD1B}"/>
              </a:ext>
            </a:extLst>
          </p:cNvPr>
          <p:cNvSpPr>
            <a:spLocks noGrp="1"/>
          </p:cNvSpPr>
          <p:nvPr>
            <p:ph type="body" sz="quarter" idx="19"/>
          </p:nvPr>
        </p:nvSpPr>
        <p:spPr/>
        <p:txBody>
          <a:bodyPr/>
          <a:lstStyle/>
          <a:p>
            <a:r>
              <a:rPr lang="en-US" dirty="0"/>
              <a:t>In a similar manner, the rest of the class could evaluate each other's presentations to assign a score for presentation skills.</a:t>
            </a:r>
          </a:p>
        </p:txBody>
      </p:sp>
      <p:sp>
        <p:nvSpPr>
          <p:cNvPr id="11" name="Slide Number Placeholder 10">
            <a:extLst>
              <a:ext uri="{FF2B5EF4-FFF2-40B4-BE49-F238E27FC236}">
                <a16:creationId xmlns:a16="http://schemas.microsoft.com/office/drawing/2014/main" id="{808C6E0F-CDC0-8113-2A42-173444804612}"/>
              </a:ext>
            </a:extLst>
          </p:cNvPr>
          <p:cNvSpPr>
            <a:spLocks noGrp="1"/>
          </p:cNvSpPr>
          <p:nvPr>
            <p:ph type="sldNum" sz="quarter" idx="12"/>
          </p:nvPr>
        </p:nvSpPr>
        <p:spPr/>
        <p:txBody>
          <a:bodyPr/>
          <a:lstStyle/>
          <a:p>
            <a:fld id="{11A71338-8BA2-4C79-A6C5-5A8E30081D0C}" type="slidenum">
              <a:rPr lang="en-US" smtClean="0"/>
              <a:pPr/>
              <a:t>4</a:t>
            </a:fld>
            <a:endParaRPr lang="en-US" dirty="0"/>
          </a:p>
        </p:txBody>
      </p:sp>
    </p:spTree>
    <p:extLst>
      <p:ext uri="{BB962C8B-B14F-4D97-AF65-F5344CB8AC3E}">
        <p14:creationId xmlns:p14="http://schemas.microsoft.com/office/powerpoint/2010/main" val="283717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8A44-49D7-0336-A3A6-3B67F0A46B09}"/>
              </a:ext>
            </a:extLst>
          </p:cNvPr>
          <p:cNvSpPr>
            <a:spLocks noGrp="1"/>
          </p:cNvSpPr>
          <p:nvPr>
            <p:ph type="title"/>
          </p:nvPr>
        </p:nvSpPr>
        <p:spPr>
          <a:xfrm>
            <a:off x="304804" y="168275"/>
            <a:ext cx="11502142" cy="1671567"/>
          </a:xfrm>
        </p:spPr>
        <p:txBody>
          <a:bodyPr/>
          <a:lstStyle/>
          <a:p>
            <a:r>
              <a:rPr lang="en-US" dirty="0"/>
              <a:t>Objective And Constraints</a:t>
            </a:r>
          </a:p>
        </p:txBody>
      </p:sp>
      <p:sp>
        <p:nvSpPr>
          <p:cNvPr id="3" name="Content Placeholder 2">
            <a:extLst>
              <a:ext uri="{FF2B5EF4-FFF2-40B4-BE49-F238E27FC236}">
                <a16:creationId xmlns:a16="http://schemas.microsoft.com/office/drawing/2014/main" id="{2E6BA382-E1C6-B14A-1147-A1B37F44A0C7}"/>
              </a:ext>
            </a:extLst>
          </p:cNvPr>
          <p:cNvSpPr>
            <a:spLocks noGrp="1"/>
          </p:cNvSpPr>
          <p:nvPr>
            <p:ph sz="quarter" idx="13"/>
          </p:nvPr>
        </p:nvSpPr>
        <p:spPr>
          <a:xfrm>
            <a:off x="839788" y="1408922"/>
            <a:ext cx="10512425" cy="5057192"/>
          </a:xfrm>
        </p:spPr>
        <p:txBody>
          <a:bodyPr/>
          <a:lstStyle/>
          <a:p>
            <a:pPr>
              <a:buClr>
                <a:schemeClr val="tx1"/>
              </a:buClr>
            </a:pPr>
            <a:r>
              <a:rPr lang="en-US" b="1" u="sng" dirty="0"/>
              <a:t>Objective :</a:t>
            </a:r>
            <a:r>
              <a:rPr lang="en-US" dirty="0"/>
              <a:t> Simply expressed, this model's objective function is to optimize student performance across all student groupings. It accomplishes this by adding up all of the students' perceptions of achievement for each group. According to the model, the greatest success is equal to the sum of each student's perceived success in each group, starting with student 1 in group 1.</a:t>
            </a:r>
          </a:p>
          <a:p>
            <a:pPr>
              <a:buClr>
                <a:schemeClr val="tx1"/>
              </a:buClr>
            </a:pPr>
            <a:r>
              <a:rPr lang="en-US" b="1" u="sng" dirty="0"/>
              <a:t>Constraints :</a:t>
            </a:r>
          </a:p>
          <a:p>
            <a:pPr marL="457200" indent="-457200">
              <a:buClr>
                <a:schemeClr val="tx1"/>
              </a:buClr>
              <a:buFont typeface="+mj-lt"/>
              <a:buAutoNum type="arabicPeriod"/>
            </a:pPr>
            <a:r>
              <a:rPr lang="en-US" dirty="0"/>
              <a:t>GPA:  Assuming that 3 is a good GPA, we must ensure that every group has a GPA that is &gt;=3 , hence the GPA for each group should be 3 * 3 = 9.</a:t>
            </a:r>
          </a:p>
          <a:p>
            <a:pPr marL="457200" indent="-457200">
              <a:buClr>
                <a:schemeClr val="tx1"/>
              </a:buClr>
              <a:buFont typeface="+mj-lt"/>
              <a:buAutoNum type="arabicPeriod"/>
            </a:pPr>
            <a:r>
              <a:rPr lang="en-US" dirty="0"/>
              <a:t>Team Participation: The same is done with team participation; it should be at least 21 based on peer assessments given to group members on a scale of 10.</a:t>
            </a:r>
          </a:p>
          <a:p>
            <a:pPr marL="457200" indent="-457200">
              <a:buClr>
                <a:schemeClr val="tx1"/>
              </a:buClr>
              <a:buFont typeface="+mj-lt"/>
              <a:buAutoNum type="arabicPeriod"/>
            </a:pPr>
            <a:r>
              <a:rPr lang="en-US" dirty="0"/>
              <a:t>Presentation skills: Since there can be no more than three participants and it is evaluated on a scale of 5, it is anticipated that the presentation skills for each group are at least 11.</a:t>
            </a:r>
          </a:p>
        </p:txBody>
      </p:sp>
      <p:sp>
        <p:nvSpPr>
          <p:cNvPr id="6" name="Slide Number Placeholder 5">
            <a:extLst>
              <a:ext uri="{FF2B5EF4-FFF2-40B4-BE49-F238E27FC236}">
                <a16:creationId xmlns:a16="http://schemas.microsoft.com/office/drawing/2014/main" id="{48CF8868-AFD5-D1F1-9A9D-E8BEC96D4168}"/>
              </a:ext>
            </a:extLst>
          </p:cNvPr>
          <p:cNvSpPr>
            <a:spLocks noGrp="1"/>
          </p:cNvSpPr>
          <p:nvPr>
            <p:ph type="sldNum" sz="quarter" idx="12"/>
          </p:nvPr>
        </p:nvSpPr>
        <p:spPr/>
        <p:txBody>
          <a:bodyPr/>
          <a:lstStyle/>
          <a:p>
            <a:fld id="{11A71338-8BA2-4C79-A6C5-5A8E30081D0C}" type="slidenum">
              <a:rPr lang="en-US" smtClean="0"/>
              <a:pPr/>
              <a:t>5</a:t>
            </a:fld>
            <a:endParaRPr lang="en-US" dirty="0"/>
          </a:p>
        </p:txBody>
      </p:sp>
    </p:spTree>
    <p:extLst>
      <p:ext uri="{BB962C8B-B14F-4D97-AF65-F5344CB8AC3E}">
        <p14:creationId xmlns:p14="http://schemas.microsoft.com/office/powerpoint/2010/main" val="1278470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8" name="Group 17">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 name="Straight Connector 18">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45">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Freeform: Shape 48">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1" name="Freeform: Shape 50">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3" name="Rectangle 52">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 name="Group 54">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82">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6" name="Freeform: Shape 85">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8" name="Group 87">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9" name="Straight Connector 88">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15">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9" name="Rectangle 11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1" name="Rectangle 120">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3" name="Right Triangle 12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7" name="Group 12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28" name="Straight Connector 12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457201" y="732348"/>
            <a:ext cx="4419600" cy="2240735"/>
          </a:xfrm>
        </p:spPr>
        <p:txBody>
          <a:bodyPr vert="horz" lIns="91440" tIns="45720" rIns="91440" bIns="45720" rtlCol="0" anchor="ctr">
            <a:normAutofit/>
          </a:bodyPr>
          <a:lstStyle/>
          <a:p>
            <a:pPr algn="l"/>
            <a:r>
              <a:rPr lang="en-US">
                <a:solidFill>
                  <a:schemeClr val="tx2"/>
                </a:solidFill>
              </a:rPr>
              <a:t>Results</a:t>
            </a:r>
          </a:p>
        </p:txBody>
      </p:sp>
      <p:sp>
        <p:nvSpPr>
          <p:cNvPr id="161" name="Content Placeholder 12">
            <a:extLst>
              <a:ext uri="{FF2B5EF4-FFF2-40B4-BE49-F238E27FC236}">
                <a16:creationId xmlns:a16="http://schemas.microsoft.com/office/drawing/2014/main" id="{EA442EAB-D1E9-62ED-1382-D2066261E895}"/>
              </a:ext>
            </a:extLst>
          </p:cNvPr>
          <p:cNvSpPr>
            <a:spLocks noGrp="1"/>
          </p:cNvSpPr>
          <p:nvPr>
            <p:ph sz="quarter" idx="13"/>
          </p:nvPr>
        </p:nvSpPr>
        <p:spPr>
          <a:xfrm>
            <a:off x="457201" y="3264832"/>
            <a:ext cx="4419600" cy="2983568"/>
          </a:xfrm>
        </p:spPr>
        <p:txBody>
          <a:bodyPr vert="horz" lIns="91440" tIns="45720" rIns="91440" bIns="45720" rtlCol="0">
            <a:normAutofit/>
          </a:bodyPr>
          <a:lstStyle/>
          <a:p>
            <a:pPr marL="228600" indent="-228600">
              <a:buFont typeface="+mj-lt"/>
              <a:buAutoNum type="arabicPeriod"/>
            </a:pPr>
            <a:r>
              <a:rPr lang="en-US" sz="1800" dirty="0">
                <a:solidFill>
                  <a:schemeClr val="tx2"/>
                </a:solidFill>
              </a:rPr>
              <a:t>The Lp Model was used to obtain the results, which were used to identify the most effective group that would perform well with a good GPA, presentation skills, and team participation, as well as how it would improve the group's performance and teamwork based on peer assessments.</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6</a:t>
            </a:fld>
            <a:endParaRPr lang="en-US" cap="all">
              <a:solidFill>
                <a:schemeClr val="tx2"/>
              </a:solidFill>
            </a:endParaRPr>
          </a:p>
        </p:txBody>
      </p:sp>
      <p:graphicFrame>
        <p:nvGraphicFramePr>
          <p:cNvPr id="11" name="Table 8">
            <a:extLst>
              <a:ext uri="{FF2B5EF4-FFF2-40B4-BE49-F238E27FC236}">
                <a16:creationId xmlns:a16="http://schemas.microsoft.com/office/drawing/2014/main" id="{37B45972-F8CF-9426-FF51-0777B73FF29C}"/>
              </a:ext>
            </a:extLst>
          </p:cNvPr>
          <p:cNvGraphicFramePr>
            <a:graphicFrameLocks/>
          </p:cNvGraphicFramePr>
          <p:nvPr>
            <p:extLst>
              <p:ext uri="{D42A27DB-BD31-4B8C-83A1-F6EECF244321}">
                <p14:modId xmlns:p14="http://schemas.microsoft.com/office/powerpoint/2010/main" val="3926518701"/>
              </p:ext>
            </p:extLst>
          </p:nvPr>
        </p:nvGraphicFramePr>
        <p:xfrm>
          <a:off x="5203767" y="1856684"/>
          <a:ext cx="6795704" cy="3293303"/>
        </p:xfrm>
        <a:graphic>
          <a:graphicData uri="http://schemas.openxmlformats.org/drawingml/2006/table">
            <a:tbl>
              <a:tblPr firstRow="1" bandRow="1">
                <a:tableStyleId>{5C22544A-7EE6-4342-B048-85BDC9FD1C3A}</a:tableStyleId>
              </a:tblPr>
              <a:tblGrid>
                <a:gridCol w="1626241">
                  <a:extLst>
                    <a:ext uri="{9D8B030D-6E8A-4147-A177-3AD203B41FA5}">
                      <a16:colId xmlns:a16="http://schemas.microsoft.com/office/drawing/2014/main" val="3138761921"/>
                    </a:ext>
                  </a:extLst>
                </a:gridCol>
                <a:gridCol w="1668437">
                  <a:extLst>
                    <a:ext uri="{9D8B030D-6E8A-4147-A177-3AD203B41FA5}">
                      <a16:colId xmlns:a16="http://schemas.microsoft.com/office/drawing/2014/main" val="3837441938"/>
                    </a:ext>
                  </a:extLst>
                </a:gridCol>
                <a:gridCol w="1750513">
                  <a:extLst>
                    <a:ext uri="{9D8B030D-6E8A-4147-A177-3AD203B41FA5}">
                      <a16:colId xmlns:a16="http://schemas.microsoft.com/office/drawing/2014/main" val="2373083657"/>
                    </a:ext>
                  </a:extLst>
                </a:gridCol>
                <a:gridCol w="1750513">
                  <a:extLst>
                    <a:ext uri="{9D8B030D-6E8A-4147-A177-3AD203B41FA5}">
                      <a16:colId xmlns:a16="http://schemas.microsoft.com/office/drawing/2014/main" val="2309947830"/>
                    </a:ext>
                  </a:extLst>
                </a:gridCol>
              </a:tblGrid>
              <a:tr h="544757">
                <a:tc>
                  <a:txBody>
                    <a:bodyPr/>
                    <a:lstStyle/>
                    <a:p>
                      <a:r>
                        <a:rPr lang="en-US" sz="2400">
                          <a:solidFill>
                            <a:schemeClr val="tx1"/>
                          </a:solidFill>
                        </a:rPr>
                        <a:t>Group 1</a:t>
                      </a:r>
                    </a:p>
                  </a:txBody>
                  <a:tcPr marL="123808" marR="123808" marT="61904" marB="61904"/>
                </a:tc>
                <a:tc>
                  <a:txBody>
                    <a:bodyPr/>
                    <a:lstStyle/>
                    <a:p>
                      <a:r>
                        <a:rPr lang="en-US" sz="2400" dirty="0">
                          <a:solidFill>
                            <a:schemeClr val="tx1"/>
                          </a:solidFill>
                        </a:rPr>
                        <a:t>Group 2 </a:t>
                      </a:r>
                    </a:p>
                  </a:txBody>
                  <a:tcPr marL="123808" marR="123808" marT="61904" marB="61904"/>
                </a:tc>
                <a:tc>
                  <a:txBody>
                    <a:bodyPr/>
                    <a:lstStyle/>
                    <a:p>
                      <a:r>
                        <a:rPr lang="en-US" sz="2400" dirty="0">
                          <a:solidFill>
                            <a:schemeClr val="tx1"/>
                          </a:solidFill>
                        </a:rPr>
                        <a:t>Group 3 </a:t>
                      </a:r>
                    </a:p>
                  </a:txBody>
                  <a:tcPr marL="123808" marR="123808" marT="61904" marB="61904"/>
                </a:tc>
                <a:tc>
                  <a:txBody>
                    <a:bodyPr/>
                    <a:lstStyle/>
                    <a:p>
                      <a:r>
                        <a:rPr lang="en-US" sz="2400" dirty="0">
                          <a:solidFill>
                            <a:schemeClr val="tx1"/>
                          </a:solidFill>
                        </a:rPr>
                        <a:t>Group 4</a:t>
                      </a:r>
                    </a:p>
                  </a:txBody>
                  <a:tcPr marL="123808" marR="123808" marT="61904" marB="61904"/>
                </a:tc>
                <a:extLst>
                  <a:ext uri="{0D108BD9-81ED-4DB2-BD59-A6C34878D82A}">
                    <a16:rowId xmlns:a16="http://schemas.microsoft.com/office/drawing/2014/main" val="1001930918"/>
                  </a:ext>
                </a:extLst>
              </a:tr>
              <a:tr h="916182">
                <a:tc>
                  <a:txBody>
                    <a:bodyPr/>
                    <a:lstStyle/>
                    <a:p>
                      <a:r>
                        <a:rPr lang="en-US" sz="2400" dirty="0"/>
                        <a:t>Student 6 </a:t>
                      </a:r>
                    </a:p>
                  </a:txBody>
                  <a:tcPr marL="123808" marR="123808" marT="61904" marB="61904"/>
                </a:tc>
                <a:tc>
                  <a:txBody>
                    <a:bodyPr/>
                    <a:lstStyle/>
                    <a:p>
                      <a:r>
                        <a:rPr lang="en-US" sz="2400" dirty="0"/>
                        <a:t>Student 4</a:t>
                      </a:r>
                    </a:p>
                  </a:txBody>
                  <a:tcPr marL="123808" marR="123808" marT="61904" marB="61904"/>
                </a:tc>
                <a:tc>
                  <a:txBody>
                    <a:bodyPr/>
                    <a:lstStyle/>
                    <a:p>
                      <a:r>
                        <a:rPr lang="en-US" sz="2400" dirty="0"/>
                        <a:t>Student 3</a:t>
                      </a:r>
                    </a:p>
                  </a:txBody>
                  <a:tcPr marL="123808" marR="123808" marT="61904" marB="61904"/>
                </a:tc>
                <a:tc>
                  <a:txBody>
                    <a:bodyPr/>
                    <a:lstStyle/>
                    <a:p>
                      <a:r>
                        <a:rPr lang="en-US" sz="2400" dirty="0"/>
                        <a:t>Student 1</a:t>
                      </a:r>
                    </a:p>
                  </a:txBody>
                  <a:tcPr marL="123808" marR="123808" marT="61904" marB="61904"/>
                </a:tc>
                <a:extLst>
                  <a:ext uri="{0D108BD9-81ED-4DB2-BD59-A6C34878D82A}">
                    <a16:rowId xmlns:a16="http://schemas.microsoft.com/office/drawing/2014/main" val="4139452514"/>
                  </a:ext>
                </a:extLst>
              </a:tr>
              <a:tr h="916182">
                <a:tc>
                  <a:txBody>
                    <a:bodyPr/>
                    <a:lstStyle/>
                    <a:p>
                      <a:r>
                        <a:rPr lang="en-US" sz="2400" dirty="0"/>
                        <a:t>Student 10</a:t>
                      </a:r>
                    </a:p>
                  </a:txBody>
                  <a:tcPr marL="123808" marR="123808" marT="61904" marB="61904"/>
                </a:tc>
                <a:tc>
                  <a:txBody>
                    <a:bodyPr/>
                    <a:lstStyle/>
                    <a:p>
                      <a:r>
                        <a:rPr lang="en-US" sz="2400" dirty="0"/>
                        <a:t>Student 7</a:t>
                      </a:r>
                    </a:p>
                  </a:txBody>
                  <a:tcPr marL="123808" marR="123808" marT="61904" marB="61904"/>
                </a:tc>
                <a:tc>
                  <a:txBody>
                    <a:bodyPr/>
                    <a:lstStyle/>
                    <a:p>
                      <a:r>
                        <a:rPr lang="en-US" sz="2400" dirty="0"/>
                        <a:t>Student 5</a:t>
                      </a:r>
                    </a:p>
                  </a:txBody>
                  <a:tcPr marL="123808" marR="123808" marT="61904" marB="61904"/>
                </a:tc>
                <a:tc>
                  <a:txBody>
                    <a:bodyPr/>
                    <a:lstStyle/>
                    <a:p>
                      <a:r>
                        <a:rPr lang="en-US" sz="2400" dirty="0"/>
                        <a:t>Student 2</a:t>
                      </a:r>
                    </a:p>
                  </a:txBody>
                  <a:tcPr marL="123808" marR="123808" marT="61904" marB="61904"/>
                </a:tc>
                <a:extLst>
                  <a:ext uri="{0D108BD9-81ED-4DB2-BD59-A6C34878D82A}">
                    <a16:rowId xmlns:a16="http://schemas.microsoft.com/office/drawing/2014/main" val="3490070252"/>
                  </a:ext>
                </a:extLst>
              </a:tr>
              <a:tr h="916182">
                <a:tc>
                  <a:txBody>
                    <a:bodyPr/>
                    <a:lstStyle/>
                    <a:p>
                      <a:r>
                        <a:rPr lang="en-US" sz="2400" dirty="0"/>
                        <a:t>Student 11</a:t>
                      </a:r>
                    </a:p>
                  </a:txBody>
                  <a:tcPr marL="123808" marR="123808" marT="61904" marB="61904"/>
                </a:tc>
                <a:tc>
                  <a:txBody>
                    <a:bodyPr/>
                    <a:lstStyle/>
                    <a:p>
                      <a:r>
                        <a:rPr lang="en-US" sz="2400" dirty="0"/>
                        <a:t>Student 12</a:t>
                      </a:r>
                    </a:p>
                  </a:txBody>
                  <a:tcPr marL="123808" marR="123808" marT="61904" marB="61904"/>
                </a:tc>
                <a:tc>
                  <a:txBody>
                    <a:bodyPr/>
                    <a:lstStyle/>
                    <a:p>
                      <a:r>
                        <a:rPr lang="en-US" sz="2400" dirty="0"/>
                        <a:t>Student 9</a:t>
                      </a:r>
                    </a:p>
                  </a:txBody>
                  <a:tcPr marL="123808" marR="123808" marT="61904" marB="61904"/>
                </a:tc>
                <a:tc>
                  <a:txBody>
                    <a:bodyPr/>
                    <a:lstStyle/>
                    <a:p>
                      <a:r>
                        <a:rPr lang="en-US" sz="2400" dirty="0"/>
                        <a:t>Student 8</a:t>
                      </a:r>
                    </a:p>
                  </a:txBody>
                  <a:tcPr marL="123808" marR="123808" marT="61904" marB="61904"/>
                </a:tc>
                <a:extLst>
                  <a:ext uri="{0D108BD9-81ED-4DB2-BD59-A6C34878D82A}">
                    <a16:rowId xmlns:a16="http://schemas.microsoft.com/office/drawing/2014/main" val="2432508252"/>
                  </a:ext>
                </a:extLst>
              </a:tr>
            </a:tbl>
          </a:graphicData>
        </a:graphic>
      </p:graphicFrame>
    </p:spTree>
    <p:extLst>
      <p:ext uri="{BB962C8B-B14F-4D97-AF65-F5344CB8AC3E}">
        <p14:creationId xmlns:p14="http://schemas.microsoft.com/office/powerpoint/2010/main" val="2028073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DBE49DF2-C4C7-4EC0-BF95-00C033956ED5}"/>
              </a:ext>
            </a:extLst>
          </p:cNvPr>
          <p:cNvSpPr>
            <a:spLocks noGrp="1"/>
          </p:cNvSpPr>
          <p:nvPr>
            <p:ph type="title"/>
          </p:nvPr>
        </p:nvSpPr>
        <p:spPr>
          <a:xfrm>
            <a:off x="444604" y="689389"/>
            <a:ext cx="5465225" cy="2637455"/>
          </a:xfrm>
        </p:spPr>
        <p:txBody>
          <a:bodyPr/>
          <a:lstStyle/>
          <a:p>
            <a:r>
              <a:rPr lang="en-US" dirty="0"/>
              <a:t>Thank you</a:t>
            </a:r>
          </a:p>
        </p:txBody>
      </p:sp>
      <p:pic>
        <p:nvPicPr>
          <p:cNvPr id="23" name="Picture Placeholder 22" descr="Person Writing at a desk ">
            <a:extLst>
              <a:ext uri="{FF2B5EF4-FFF2-40B4-BE49-F238E27FC236}">
                <a16:creationId xmlns:a16="http://schemas.microsoft.com/office/drawing/2014/main" id="{AFE73D3A-07DF-48F7-99A6-5D29F73D85C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5996630" y="443884"/>
            <a:ext cx="5909831" cy="5879389"/>
          </a:xfrm>
        </p:spPr>
      </p:pic>
      <p:sp>
        <p:nvSpPr>
          <p:cNvPr id="7" name="Slide Number Placeholder 6">
            <a:extLst>
              <a:ext uri="{FF2B5EF4-FFF2-40B4-BE49-F238E27FC236}">
                <a16:creationId xmlns:a16="http://schemas.microsoft.com/office/drawing/2014/main" id="{4844C1BF-C224-4BC2-B070-F631007AA5DC}"/>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7</a:t>
            </a:fld>
            <a:endParaRPr lang="en-US" dirty="0"/>
          </a:p>
        </p:txBody>
      </p:sp>
    </p:spTree>
    <p:extLst>
      <p:ext uri="{BB962C8B-B14F-4D97-AF65-F5344CB8AC3E}">
        <p14:creationId xmlns:p14="http://schemas.microsoft.com/office/powerpoint/2010/main" val="1833651384"/>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9FD94B-CF2B-4485-954E-6805E96E51FA}">
  <ds:schemaRefs>
    <ds:schemaRef ds:uri="http://schemas.microsoft.com/sharepoint/v3/contenttype/forms"/>
  </ds:schemaRefs>
</ds:datastoreItem>
</file>

<file path=customXml/itemProps2.xml><?xml version="1.0" encoding="utf-8"?>
<ds:datastoreItem xmlns:ds="http://schemas.openxmlformats.org/officeDocument/2006/customXml" ds:itemID="{538316A4-DB9D-4B40-83D1-0433996D54B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E5C9C91-7BEA-497B-8B74-808BB08645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Sine design</Template>
  <TotalTime>89</TotalTime>
  <Words>534</Words>
  <Application>Microsoft Office PowerPoint</Application>
  <PresentationFormat>Widescreen</PresentationFormat>
  <Paragraphs>58</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Calibri</vt:lpstr>
      <vt:lpstr>Posterama</vt:lpstr>
      <vt:lpstr>SineVTI</vt:lpstr>
      <vt:lpstr>QMM FINAL PROJECT</vt:lpstr>
      <vt:lpstr>Agenda</vt:lpstr>
      <vt:lpstr>Factors To Consider</vt:lpstr>
      <vt:lpstr>Data Collection</vt:lpstr>
      <vt:lpstr>Objective And Constraints</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QMM FINAL PROJECT</dc:title>
  <dc:creator>Nemin Dholakia</dc:creator>
  <cp:lastModifiedBy>Nemin Dholakia</cp:lastModifiedBy>
  <cp:revision>8</cp:revision>
  <dcterms:created xsi:type="dcterms:W3CDTF">2022-12-12T20:16:14Z</dcterms:created>
  <dcterms:modified xsi:type="dcterms:W3CDTF">2022-12-13T00:26:55Z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