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1" r:id="rId3"/>
    <p:sldId id="282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6B815-3999-499D-80CF-2EC02897F6EF}" type="datetimeFigureOut">
              <a:rPr lang="en-US" smtClean="0"/>
              <a:t>04/02/2018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E14-C304-42FB-937A-51A7CC2C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pPr/>
              <a:t>1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pPr/>
              <a:t>4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E3B-2D41-45B5-8308-A22CC26B131A}" type="datetime1">
              <a:rPr lang="en-US" smtClean="0"/>
              <a:t>04/02/2018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E8E-E1C9-425A-8622-E178101C66C3}" type="datetime1">
              <a:rPr lang="en-US" smtClean="0"/>
              <a:t>04/02/2018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FD58-BFC4-4D8C-8B65-98128402B886}" type="datetime1">
              <a:rPr lang="en-US" smtClean="0"/>
              <a:t>04/02/2018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577A-C555-4047-8599-27F8672B5A9B}" type="datetime1">
              <a:rPr lang="en-US" smtClean="0"/>
              <a:t>04/02/2018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2BB8-5967-4A73-A6F4-4383ECD464AA}" type="datetime1">
              <a:rPr lang="en-US" smtClean="0"/>
              <a:t>04/02/2018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B2ED-5E4D-4394-AE56-A0A91AFA2E75}" type="datetime1">
              <a:rPr lang="en-US" smtClean="0"/>
              <a:t>04/02/2018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2D0-6C61-4355-803A-D77B2B2155DD}" type="datetime1">
              <a:rPr lang="en-US" smtClean="0"/>
              <a:t>04/02/2018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CDC5-5117-42E9-82C7-95D82324F93E}" type="datetime1">
              <a:rPr lang="en-US" smtClean="0"/>
              <a:t>04/02/2018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32C-0CAA-40C4-A1E0-D91EB938B5D9}" type="datetime1">
              <a:rPr lang="en-US" smtClean="0"/>
              <a:t>04/02/2018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B4D-C069-48F1-B2DD-8A8F89BDA716}" type="datetime1">
              <a:rPr lang="en-US" smtClean="0"/>
              <a:t>04/02/2018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29D8-8095-4B56-B282-8FDA4C5DCFFC}" type="datetime1">
              <a:rPr lang="en-US" smtClean="0"/>
              <a:t>04/02/2018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8C2-D0C8-4837-89F4-FB5823145B08}" type="datetime1">
              <a:rPr lang="en-US" smtClean="0"/>
              <a:t>04/02/2018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tiến Huy   Tháng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237011" y="1720040"/>
            <a:ext cx="312904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Tổ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Con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người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Giám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đốc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1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Bán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1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kiêm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kho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1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bán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10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2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796210" y="175530"/>
            <a:ext cx="7010400" cy="897896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FF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FF00"/>
                </a:solidFill>
              </a:rPr>
              <a:t>CÔNG TY BÁNH RONG BIỂN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it-IT" dirty="0">
                <a:solidFill>
                  <a:srgbClr val="FFFF00"/>
                </a:solidFill>
              </a:rPr>
              <a:t>BANH_RONG_BIEN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7745" y="6033425"/>
            <a:ext cx="3273554" cy="365125"/>
          </a:xfrm>
        </p:spPr>
        <p:txBody>
          <a:bodyPr/>
          <a:lstStyle/>
          <a:p>
            <a:pPr>
              <a:defRPr/>
            </a:pPr>
            <a:r>
              <a:rPr lang="vi-VN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tiến Huy   Tháng 1/201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vi-VN" sz="1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09" y="5966638"/>
            <a:ext cx="562698" cy="453082"/>
          </a:xfrm>
          <a:prstGeom prst="rect">
            <a:avLst/>
          </a:prstGeom>
        </p:spPr>
      </p:pic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237011" y="4122671"/>
            <a:ext cx="312904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ty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bán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sữa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hạnh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bánh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biển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hlinkClick r:id="" action="ppaction://noaction"/>
          </p:cNvPr>
          <p:cNvSpPr txBox="1"/>
          <p:nvPr/>
        </p:nvSpPr>
        <p:spPr>
          <a:xfrm>
            <a:off x="6096001" y="1127534"/>
            <a:ext cx="45259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Qui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* Đơn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giá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hlinkClick r:id="" action="ppaction://noaction"/>
          </p:cNvPr>
          <p:cNvSpPr txBox="1"/>
          <p:nvPr/>
        </p:nvSpPr>
        <p:spPr>
          <a:xfrm>
            <a:off x="3498573" y="1949443"/>
            <a:ext cx="8083827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mẩu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b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159A5AE2-2108-4BFB-A4A2-6A9736B1F614}"/>
              </a:ext>
            </a:extLst>
          </p:cNvPr>
          <p:cNvSpPr txBox="1"/>
          <p:nvPr/>
        </p:nvSpPr>
        <p:spPr>
          <a:xfrm>
            <a:off x="3498573" y="2273372"/>
            <a:ext cx="3991203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Bán</a:t>
            </a:r>
            <a:b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vi-VN" sz="1600" dirty="0" err="1">
                <a:cs typeface="Arial" pitchFamily="34" charset="0"/>
              </a:rPr>
              <a:t>Họ</a:t>
            </a:r>
            <a:r>
              <a:rPr lang="vi-VN" sz="1600" dirty="0">
                <a:cs typeface="Arial" pitchFamily="34" charset="0"/>
              </a:rPr>
              <a:t> tên : ......   </a:t>
            </a:r>
            <a:r>
              <a:rPr lang="vi-VN" sz="1600" dirty="0" err="1">
                <a:cs typeface="Arial" pitchFamily="34" charset="0"/>
              </a:rPr>
              <a:t>Điện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thoại</a:t>
            </a:r>
            <a:r>
              <a:rPr lang="vi-VN" sz="1600" dirty="0">
                <a:cs typeface="Arial" pitchFamily="34" charset="0"/>
              </a:rPr>
              <a:t>:...... </a:t>
            </a:r>
            <a:r>
              <a:rPr lang="vi-VN" sz="1600" dirty="0" err="1">
                <a:cs typeface="Arial" pitchFamily="34" charset="0"/>
              </a:rPr>
              <a:t>Địa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chỉ</a:t>
            </a:r>
            <a:r>
              <a:rPr lang="vi-VN" sz="1600" dirty="0">
                <a:cs typeface="Arial" pitchFamily="34" charset="0"/>
              </a:rPr>
              <a:t> :...... </a:t>
            </a:r>
            <a:r>
              <a:rPr lang="vi-VN" sz="1600" dirty="0" err="1">
                <a:cs typeface="Arial" pitchFamily="34" charset="0"/>
              </a:rPr>
              <a:t>Mail</a:t>
            </a:r>
            <a:r>
              <a:rPr lang="vi-VN" sz="1600" dirty="0">
                <a:cs typeface="Arial" pitchFamily="34" charset="0"/>
              </a:rPr>
              <a:t> :..... </a:t>
            </a:r>
            <a:r>
              <a:rPr lang="vi-VN" sz="1600" dirty="0" err="1">
                <a:cs typeface="Arial" pitchFamily="34" charset="0"/>
              </a:rPr>
              <a:t>Mặt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   </a:t>
            </a:r>
            <a:r>
              <a:rPr lang="vi-VN" sz="1600" dirty="0" err="1">
                <a:cs typeface="Arial" pitchFamily="34" charset="0"/>
              </a:rPr>
              <a:t>Số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lượng</a:t>
            </a:r>
            <a:r>
              <a:rPr lang="vi-VN" sz="1600" dirty="0">
                <a:cs typeface="Arial" pitchFamily="34" charset="0"/>
              </a:rPr>
              <a:t>     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     </a:t>
            </a:r>
            <a:r>
              <a:rPr lang="vi-VN" sz="1600" dirty="0" err="1">
                <a:cs typeface="Arial" pitchFamily="34" charset="0"/>
              </a:rPr>
              <a:t>Tiền</a:t>
            </a:r>
            <a:r>
              <a:rPr lang="vi-VN" sz="1600" dirty="0">
                <a:cs typeface="Arial" pitchFamily="34" charset="0"/>
              </a:rPr>
              <a:t> ...... ..... </a:t>
            </a:r>
            <a:r>
              <a:rPr lang="vi-VN" sz="1600" dirty="0" err="1">
                <a:cs typeface="Arial" pitchFamily="34" charset="0"/>
              </a:rPr>
              <a:t>Tổng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tiền</a:t>
            </a:r>
            <a:r>
              <a:rPr lang="vi-VN" sz="1600" dirty="0">
                <a:cs typeface="Arial" pitchFamily="34" charset="0"/>
              </a:rPr>
              <a:t> :........ </a:t>
            </a:r>
            <a:r>
              <a:rPr lang="vi-VN" sz="1600" dirty="0" err="1">
                <a:cs typeface="Arial" pitchFamily="34" charset="0"/>
              </a:rPr>
              <a:t>Ngày</a:t>
            </a:r>
            <a:r>
              <a:rPr lang="vi-VN" sz="1600" dirty="0">
                <a:cs typeface="Arial" pitchFamily="34" charset="0"/>
              </a:rPr>
              <a:t> ... </a:t>
            </a:r>
            <a:r>
              <a:rPr lang="vi-VN" sz="1600" dirty="0" err="1">
                <a:cs typeface="Arial" pitchFamily="34" charset="0"/>
              </a:rPr>
              <a:t>Họ</a:t>
            </a:r>
            <a:r>
              <a:rPr lang="vi-VN" sz="1600" dirty="0">
                <a:cs typeface="Arial" pitchFamily="34" charset="0"/>
              </a:rPr>
              <a:t> tên  Nhân viên </a:t>
            </a:r>
            <a:r>
              <a:rPr lang="vi-VN" sz="1600" dirty="0" err="1">
                <a:cs typeface="Arial" pitchFamily="34" charset="0"/>
              </a:rPr>
              <a:t>bán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816037B0-CE9E-4D09-87F8-9ACBA3F952B1}"/>
              </a:ext>
            </a:extLst>
          </p:cNvPr>
          <p:cNvSpPr txBox="1"/>
          <p:nvPr/>
        </p:nvSpPr>
        <p:spPr>
          <a:xfrm>
            <a:off x="7580244" y="2260792"/>
            <a:ext cx="399120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Đặt</a:t>
            </a:r>
            <a:b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vi-VN" sz="1600" dirty="0" err="1">
                <a:cs typeface="Arial" pitchFamily="34" charset="0"/>
              </a:rPr>
              <a:t>Họ</a:t>
            </a:r>
            <a:r>
              <a:rPr lang="vi-VN" sz="1600" dirty="0">
                <a:cs typeface="Arial" pitchFamily="34" charset="0"/>
              </a:rPr>
              <a:t> tên : ......   </a:t>
            </a:r>
            <a:r>
              <a:rPr lang="vi-VN" sz="1600" dirty="0" err="1">
                <a:cs typeface="Arial" pitchFamily="34" charset="0"/>
              </a:rPr>
              <a:t>Điện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thoại</a:t>
            </a:r>
            <a:r>
              <a:rPr lang="vi-VN" sz="1600" dirty="0">
                <a:cs typeface="Arial" pitchFamily="34" charset="0"/>
              </a:rPr>
              <a:t>:...... </a:t>
            </a:r>
            <a:r>
              <a:rPr lang="vi-VN" sz="1600" dirty="0" err="1">
                <a:cs typeface="Arial" pitchFamily="34" charset="0"/>
              </a:rPr>
              <a:t>Địa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chỉ</a:t>
            </a:r>
            <a:r>
              <a:rPr lang="vi-VN" sz="1600" dirty="0">
                <a:cs typeface="Arial" pitchFamily="34" charset="0"/>
              </a:rPr>
              <a:t> :...... </a:t>
            </a:r>
            <a:r>
              <a:rPr lang="vi-VN" sz="1600" dirty="0" err="1">
                <a:cs typeface="Arial" pitchFamily="34" charset="0"/>
              </a:rPr>
              <a:t>Mail</a:t>
            </a:r>
            <a:r>
              <a:rPr lang="vi-VN" sz="1600" dirty="0">
                <a:cs typeface="Arial" pitchFamily="34" charset="0"/>
              </a:rPr>
              <a:t> :..... </a:t>
            </a:r>
            <a:r>
              <a:rPr lang="vi-VN" sz="1600" dirty="0" err="1">
                <a:cs typeface="Arial" pitchFamily="34" charset="0"/>
              </a:rPr>
              <a:t>Ngày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đặt</a:t>
            </a:r>
            <a:r>
              <a:rPr lang="vi-VN" sz="1600" dirty="0">
                <a:cs typeface="Arial" pitchFamily="34" charset="0"/>
              </a:rPr>
              <a:t> : ..... </a:t>
            </a:r>
            <a:r>
              <a:rPr lang="vi-VN" sz="1600" dirty="0" err="1">
                <a:cs typeface="Arial" pitchFamily="34" charset="0"/>
              </a:rPr>
              <a:t>Ngày</a:t>
            </a:r>
            <a:r>
              <a:rPr lang="vi-VN" sz="1600" dirty="0">
                <a:cs typeface="Arial" pitchFamily="34" charset="0"/>
              </a:rPr>
              <a:t> giao : ..... </a:t>
            </a:r>
            <a:r>
              <a:rPr lang="vi-VN" sz="1600" dirty="0" err="1">
                <a:cs typeface="Arial" pitchFamily="34" charset="0"/>
              </a:rPr>
              <a:t>Mặt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   </a:t>
            </a:r>
            <a:r>
              <a:rPr lang="vi-VN" sz="1600" dirty="0" err="1">
                <a:cs typeface="Arial" pitchFamily="34" charset="0"/>
              </a:rPr>
              <a:t>Số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lượng</a:t>
            </a:r>
            <a:r>
              <a:rPr lang="vi-VN" sz="1600" dirty="0">
                <a:cs typeface="Arial" pitchFamily="34" charset="0"/>
              </a:rPr>
              <a:t>     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     </a:t>
            </a:r>
            <a:r>
              <a:rPr lang="vi-VN" sz="1600" dirty="0" err="1">
                <a:cs typeface="Arial" pitchFamily="34" charset="0"/>
              </a:rPr>
              <a:t>Tiền</a:t>
            </a:r>
            <a:r>
              <a:rPr lang="vi-VN" sz="1600" dirty="0">
                <a:cs typeface="Arial" pitchFamily="34" charset="0"/>
              </a:rPr>
              <a:t> ...... ..... </a:t>
            </a:r>
            <a:r>
              <a:rPr lang="vi-VN" sz="1600" dirty="0" err="1">
                <a:cs typeface="Arial" pitchFamily="34" charset="0"/>
              </a:rPr>
              <a:t>Tổng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tiền</a:t>
            </a:r>
            <a:r>
              <a:rPr lang="vi-VN" sz="1600" dirty="0">
                <a:cs typeface="Arial" pitchFamily="34" charset="0"/>
              </a:rPr>
              <a:t> :........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24D382CC-F96C-4FE1-9F75-F2CE33AFB0A5}"/>
              </a:ext>
            </a:extLst>
          </p:cNvPr>
          <p:cNvSpPr txBox="1"/>
          <p:nvPr/>
        </p:nvSpPr>
        <p:spPr>
          <a:xfrm>
            <a:off x="4108172" y="4367684"/>
            <a:ext cx="312751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kho</a:t>
            </a:r>
            <a:r>
              <a:rPr lang="vi-V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Mẫu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bên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DC79415D-C8D1-43CF-B712-C713A1514445}"/>
              </a:ext>
            </a:extLst>
          </p:cNvPr>
          <p:cNvSpPr txBox="1"/>
          <p:nvPr/>
        </p:nvSpPr>
        <p:spPr>
          <a:xfrm>
            <a:off x="8125708" y="4354663"/>
            <a:ext cx="32735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kho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Mẫu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bên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1156-F99B-419E-9537-2E593F82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err="1"/>
              <a:t>Phiếu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kho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35C36E-1522-4865-903E-0E07627BB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4" y="927652"/>
            <a:ext cx="8719930" cy="52493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1A99A-B418-4EE5-928F-75DA51D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</p:spTree>
    <p:extLst>
      <p:ext uri="{BB962C8B-B14F-4D97-AF65-F5344CB8AC3E}">
        <p14:creationId xmlns:p14="http://schemas.microsoft.com/office/powerpoint/2010/main" val="125125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1156-F99B-419E-9537-2E593F82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err="1"/>
              <a:t>Phiếu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kho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1A99A-B418-4EE5-928F-75DA51D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tiến Huy   Tháng 10/2017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5893D1-D212-4213-A15F-DE6DA4AB7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7" y="1033670"/>
            <a:ext cx="8627164" cy="5143293"/>
          </a:xfrm>
        </p:spPr>
      </p:pic>
    </p:spTree>
    <p:extLst>
      <p:ext uri="{BB962C8B-B14F-4D97-AF65-F5344CB8AC3E}">
        <p14:creationId xmlns:p14="http://schemas.microsoft.com/office/powerpoint/2010/main" val="134811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268907" y="1203204"/>
            <a:ext cx="504737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Khách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vi-VN" sz="1600" dirty="0">
                <a:cs typeface="Arial" pitchFamily="34" charset="0"/>
              </a:rPr>
              <a:t>Tên, </a:t>
            </a:r>
            <a:r>
              <a:rPr lang="vi-VN" sz="1600" dirty="0" err="1">
                <a:cs typeface="Arial" pitchFamily="34" charset="0"/>
              </a:rPr>
              <a:t>Hình,Đơn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Bán</a:t>
            </a:r>
            <a:r>
              <a:rPr lang="vi-VN" sz="1600" dirty="0">
                <a:cs typeface="Arial" pitchFamily="34" charset="0"/>
              </a:rPr>
              <a:t>, </a:t>
            </a:r>
            <a:r>
              <a:rPr lang="vi-VN" sz="1600" dirty="0" err="1">
                <a:cs typeface="Arial" pitchFamily="34" charset="0"/>
              </a:rPr>
              <a:t>Trạng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thái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còn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hay không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đặt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915478" y="175530"/>
            <a:ext cx="6109251" cy="911148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FF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FF00"/>
                </a:solidFill>
              </a:rPr>
              <a:t>CÔNG TY BÁNH RONG BIỂN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it-IT" dirty="0">
                <a:solidFill>
                  <a:srgbClr val="FFFF00"/>
                </a:solidFill>
              </a:rPr>
              <a:t>BANH_RONG_BIEN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76152" y="5993669"/>
            <a:ext cx="3273554" cy="365125"/>
          </a:xfrm>
        </p:spPr>
        <p:txBody>
          <a:bodyPr/>
          <a:lstStyle/>
          <a:p>
            <a:pPr>
              <a:defRPr/>
            </a:pPr>
            <a:r>
              <a:rPr lang="vi-VN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tiến Huy   Tháng 1/201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vi-VN" sz="1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6" y="5926882"/>
            <a:ext cx="562698" cy="453082"/>
          </a:xfrm>
          <a:prstGeom prst="rect">
            <a:avLst/>
          </a:prstGeom>
        </p:spPr>
      </p:pic>
      <p:sp>
        <p:nvSpPr>
          <p:cNvPr id="10" name="TextBox 9">
            <a:hlinkClick r:id="" action="ppaction://noaction"/>
          </p:cNvPr>
          <p:cNvSpPr txBox="1"/>
          <p:nvPr/>
        </p:nvSpPr>
        <p:spPr>
          <a:xfrm>
            <a:off x="268906" y="2772237"/>
            <a:ext cx="5047371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viên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Bán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>
                <a:cs typeface="Arial" pitchFamily="34" charset="0"/>
              </a:rPr>
              <a:t>(Tên, </a:t>
            </a:r>
            <a:r>
              <a:rPr lang="vi-VN" sz="1600" dirty="0" err="1">
                <a:cs typeface="Arial" pitchFamily="34" charset="0"/>
              </a:rPr>
              <a:t>Hình</a:t>
            </a:r>
            <a:r>
              <a:rPr lang="vi-VN" sz="1600" dirty="0">
                <a:cs typeface="Arial" pitchFamily="34" charset="0"/>
              </a:rPr>
              <a:t>,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Bán,Số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lượng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Tồn</a:t>
            </a:r>
            <a:r>
              <a:rPr lang="vi-VN" sz="1600" dirty="0">
                <a:cs typeface="Arial" pitchFamily="34" charset="0"/>
              </a:rPr>
              <a:t> ,Doanh thu</a:t>
            </a:r>
            <a:r>
              <a:rPr lang="en-US" sz="1600" dirty="0"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Bán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bán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5459896" y="1203204"/>
            <a:ext cx="6612833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Bán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hàng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16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	</a:t>
            </a:r>
            <a:r>
              <a:rPr lang="vi-VN" sz="1600" dirty="0">
                <a:cs typeface="Arial" pitchFamily="34" charset="0"/>
              </a:rPr>
              <a:t>Xem </a:t>
            </a:r>
            <a:r>
              <a:rPr lang="vi-VN" sz="1600" dirty="0" err="1">
                <a:cs typeface="Arial" pitchFamily="34" charset="0"/>
              </a:rPr>
              <a:t>Mặt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(Tên, </a:t>
            </a:r>
            <a:r>
              <a:rPr lang="vi-VN" sz="1600" dirty="0" err="1">
                <a:cs typeface="Arial" pitchFamily="34" charset="0"/>
              </a:rPr>
              <a:t>Hình</a:t>
            </a:r>
            <a:r>
              <a:rPr lang="vi-VN" sz="1600" dirty="0">
                <a:cs typeface="Arial" pitchFamily="34" charset="0"/>
              </a:rPr>
              <a:t>,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Bán</a:t>
            </a:r>
            <a:r>
              <a:rPr lang="vi-VN" sz="1600" dirty="0">
                <a:cs typeface="Arial" pitchFamily="34" charset="0"/>
              </a:rPr>
              <a:t>, </a:t>
            </a:r>
            <a:r>
              <a:rPr lang="vi-VN" sz="1600" dirty="0" err="1">
                <a:cs typeface="Arial" pitchFamily="34" charset="0"/>
              </a:rPr>
              <a:t>Số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lượng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Tồn</a:t>
            </a:r>
            <a:r>
              <a:rPr lang="vi-VN" sz="1600" dirty="0">
                <a:cs typeface="Arial" pitchFamily="34" charset="0"/>
              </a:rPr>
              <a:t>, Doanh thu)</a:t>
            </a:r>
          </a:p>
          <a:p>
            <a:r>
              <a:rPr lang="vi-VN" sz="1600" dirty="0">
                <a:cs typeface="Arial" pitchFamily="34" charset="0"/>
              </a:rPr>
              <a:t>	Xem </a:t>
            </a:r>
            <a:r>
              <a:rPr lang="vi-VN" sz="1600" dirty="0" err="1">
                <a:cs typeface="Arial" pitchFamily="34" charset="0"/>
              </a:rPr>
              <a:t>nhóm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mặt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, Doanh thu </a:t>
            </a:r>
          </a:p>
          <a:p>
            <a:r>
              <a:rPr lang="vi-VN" sz="1600" dirty="0">
                <a:cs typeface="Arial" pitchFamily="34" charset="0"/>
              </a:rPr>
              <a:t>	Thay </a:t>
            </a:r>
            <a:r>
              <a:rPr lang="vi-VN" sz="1600" dirty="0" err="1">
                <a:cs typeface="Arial" pitchFamily="34" charset="0"/>
              </a:rPr>
              <a:t>đổi</a:t>
            </a:r>
            <a:r>
              <a:rPr lang="vi-VN" sz="1600" dirty="0">
                <a:cs typeface="Arial" pitchFamily="34" charset="0"/>
              </a:rPr>
              <a:t>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bán</a:t>
            </a:r>
            <a:r>
              <a:rPr lang="vi-VN" sz="1600" dirty="0">
                <a:cs typeface="Arial" pitchFamily="34" charset="0"/>
              </a:rPr>
              <a:t> </a:t>
            </a:r>
          </a:p>
          <a:p>
            <a:r>
              <a:rPr lang="vi-VN" sz="1600" dirty="0">
                <a:cs typeface="Arial" pitchFamily="34" charset="0"/>
              </a:rPr>
              <a:t>	Xem </a:t>
            </a:r>
            <a:r>
              <a:rPr lang="vi-VN" sz="1600" dirty="0" err="1">
                <a:cs typeface="Arial" pitchFamily="34" charset="0"/>
              </a:rPr>
              <a:t>Phiếu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đặt</a:t>
            </a:r>
            <a:r>
              <a:rPr lang="vi-VN" sz="1600" dirty="0">
                <a:cs typeface="Arial" pitchFamily="34" charset="0"/>
              </a:rPr>
              <a:t> </a:t>
            </a:r>
          </a:p>
          <a:p>
            <a:r>
              <a:rPr lang="vi-VN" sz="1600" dirty="0">
                <a:cs typeface="Arial" pitchFamily="34" charset="0"/>
              </a:rPr>
              <a:t>	Phân công  Nhân viên Giao </a:t>
            </a:r>
            <a:r>
              <a:rPr lang="vi-VN" sz="1600" dirty="0" err="1">
                <a:cs typeface="Arial" pitchFamily="34" charset="0"/>
              </a:rPr>
              <a:t>hàng</a:t>
            </a:r>
            <a:endParaRPr lang="vi-VN" sz="1600" dirty="0">
              <a:cs typeface="Arial" pitchFamily="34" charset="0"/>
            </a:endParaRPr>
          </a:p>
          <a:p>
            <a:r>
              <a:rPr lang="vi-VN" sz="1600" dirty="0">
                <a:cs typeface="Arial" pitchFamily="34" charset="0"/>
              </a:rPr>
              <a:t>	Xem Doanh thu </a:t>
            </a:r>
            <a:r>
              <a:rPr lang="vi-VN" sz="1600" dirty="0" err="1">
                <a:cs typeface="Arial" pitchFamily="34" charset="0"/>
              </a:rPr>
              <a:t>ngày</a:t>
            </a:r>
            <a:r>
              <a:rPr lang="vi-VN" sz="1600" dirty="0">
                <a:cs typeface="Arial" pitchFamily="34" charset="0"/>
              </a:rPr>
              <a:t>, </a:t>
            </a:r>
            <a:r>
              <a:rPr lang="vi-VN" sz="1600" dirty="0" err="1">
                <a:cs typeface="Arial" pitchFamily="34" charset="0"/>
              </a:rPr>
              <a:t>tháng</a:t>
            </a:r>
            <a:r>
              <a:rPr lang="vi-VN" sz="1600" dirty="0">
                <a:cs typeface="Arial" pitchFamily="34" charset="0"/>
              </a:rPr>
              <a:t>, năm </a:t>
            </a:r>
            <a:r>
              <a:rPr lang="vi-VN" sz="1600" dirty="0" err="1">
                <a:cs typeface="Arial" pitchFamily="34" charset="0"/>
              </a:rPr>
              <a:t>của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từng</a:t>
            </a:r>
            <a:r>
              <a:rPr lang="vi-VN" sz="1600" dirty="0">
                <a:cs typeface="Arial" pitchFamily="34" charset="0"/>
              </a:rPr>
              <a:t> nhân viên </a:t>
            </a:r>
            <a:r>
              <a:rPr lang="vi-VN" sz="1600" dirty="0" err="1">
                <a:cs typeface="Arial" pitchFamily="34" charset="0"/>
              </a:rPr>
              <a:t>Bán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endParaRPr lang="vi-VN" sz="1600" dirty="0">
              <a:cs typeface="Arial" pitchFamily="34" charset="0"/>
            </a:endParaRPr>
          </a:p>
          <a:p>
            <a:r>
              <a:rPr lang="vi-VN" sz="16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Quản</a:t>
            </a:r>
            <a:r>
              <a:rPr lang="vi-VN" sz="16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vi-VN" sz="16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lý</a:t>
            </a:r>
            <a:r>
              <a:rPr lang="vi-VN" sz="16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Kho</a:t>
            </a:r>
          </a:p>
          <a:p>
            <a:r>
              <a:rPr lang="vi-VN" sz="1600" dirty="0">
                <a:cs typeface="Arial" pitchFamily="34" charset="0"/>
              </a:rPr>
              <a:t>	Xem </a:t>
            </a:r>
            <a:r>
              <a:rPr lang="vi-VN" sz="1600" dirty="0" err="1">
                <a:cs typeface="Arial" pitchFamily="34" charset="0"/>
              </a:rPr>
              <a:t>Mặt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(Tên, </a:t>
            </a:r>
            <a:r>
              <a:rPr lang="vi-VN" sz="1600" dirty="0" err="1">
                <a:cs typeface="Arial" pitchFamily="34" charset="0"/>
              </a:rPr>
              <a:t>Hình</a:t>
            </a:r>
            <a:r>
              <a:rPr lang="vi-VN" sz="1600" dirty="0">
                <a:cs typeface="Arial" pitchFamily="34" charset="0"/>
              </a:rPr>
              <a:t>,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Nhập</a:t>
            </a:r>
            <a:r>
              <a:rPr lang="vi-VN" sz="1600" dirty="0">
                <a:cs typeface="Arial" pitchFamily="34" charset="0"/>
              </a:rPr>
              <a:t>, </a:t>
            </a:r>
            <a:r>
              <a:rPr lang="vi-VN" sz="1600" dirty="0" err="1">
                <a:cs typeface="Arial" pitchFamily="34" charset="0"/>
              </a:rPr>
              <a:t>Số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lượng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Tồn</a:t>
            </a:r>
            <a:r>
              <a:rPr lang="vi-VN" sz="1600" dirty="0">
                <a:cs typeface="Arial" pitchFamily="34" charset="0"/>
              </a:rPr>
              <a:t>)</a:t>
            </a:r>
          </a:p>
          <a:p>
            <a:r>
              <a:rPr lang="vi-VN" sz="1600" dirty="0">
                <a:cs typeface="Arial" pitchFamily="34" charset="0"/>
              </a:rPr>
              <a:t>	Xem </a:t>
            </a:r>
            <a:r>
              <a:rPr lang="vi-VN" sz="1600" dirty="0" err="1">
                <a:cs typeface="Arial" pitchFamily="34" charset="0"/>
              </a:rPr>
              <a:t>nhóm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(Tên, </a:t>
            </a:r>
            <a:r>
              <a:rPr lang="vi-VN" sz="1600" dirty="0" err="1">
                <a:cs typeface="Arial" pitchFamily="34" charset="0"/>
              </a:rPr>
              <a:t>Số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lượng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tồn</a:t>
            </a:r>
            <a:r>
              <a:rPr lang="vi-VN" sz="1600" dirty="0">
                <a:cs typeface="Arial" pitchFamily="34" charset="0"/>
              </a:rPr>
              <a:t>)</a:t>
            </a:r>
          </a:p>
          <a:p>
            <a:r>
              <a:rPr lang="vi-VN" sz="1600" dirty="0">
                <a:cs typeface="Arial" pitchFamily="34" charset="0"/>
              </a:rPr>
              <a:t>	</a:t>
            </a:r>
            <a:r>
              <a:rPr lang="vi-VN" sz="1600" dirty="0" err="1">
                <a:cs typeface="Arial" pitchFamily="34" charset="0"/>
              </a:rPr>
              <a:t>Nhập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theo (</a:t>
            </a:r>
            <a:r>
              <a:rPr lang="vi-VN" sz="1600" dirty="0" err="1">
                <a:cs typeface="Arial" pitchFamily="34" charset="0"/>
              </a:rPr>
              <a:t>phiếu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xuất</a:t>
            </a:r>
            <a:r>
              <a:rPr lang="vi-VN" sz="1600" dirty="0">
                <a:cs typeface="Arial" pitchFamily="34" charset="0"/>
              </a:rPr>
              <a:t>, </a:t>
            </a:r>
            <a:r>
              <a:rPr lang="vi-VN" sz="1600" dirty="0" err="1">
                <a:cs typeface="Arial" pitchFamily="34" charset="0"/>
              </a:rPr>
              <a:t>nhập</a:t>
            </a:r>
            <a:r>
              <a:rPr lang="vi-VN" sz="1600" dirty="0">
                <a:cs typeface="Arial" pitchFamily="34" charset="0"/>
              </a:rPr>
              <a:t> kho)</a:t>
            </a:r>
          </a:p>
          <a:p>
            <a:r>
              <a:rPr lang="vi-VN" sz="16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Giám</a:t>
            </a:r>
            <a:r>
              <a:rPr lang="vi-VN" sz="16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vi-VN" sz="16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đốc</a:t>
            </a:r>
            <a:r>
              <a:rPr lang="vi-VN" sz="16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endParaRPr lang="en-US" sz="16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vi-VN" sz="1600" dirty="0">
                <a:cs typeface="Arial" pitchFamily="34" charset="0"/>
              </a:rPr>
              <a:t>	Xem </a:t>
            </a:r>
            <a:r>
              <a:rPr lang="vi-VN" sz="1600" dirty="0" err="1">
                <a:cs typeface="Arial" pitchFamily="34" charset="0"/>
              </a:rPr>
              <a:t>Mặt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hàng</a:t>
            </a:r>
            <a:r>
              <a:rPr lang="vi-VN" sz="1600" dirty="0">
                <a:cs typeface="Arial" pitchFamily="34" charset="0"/>
              </a:rPr>
              <a:t> (Tên, </a:t>
            </a:r>
            <a:r>
              <a:rPr lang="vi-VN" sz="1600" dirty="0" err="1">
                <a:cs typeface="Arial" pitchFamily="34" charset="0"/>
              </a:rPr>
              <a:t>Hình</a:t>
            </a:r>
            <a:r>
              <a:rPr lang="vi-VN" sz="1600" dirty="0">
                <a:cs typeface="Arial" pitchFamily="34" charset="0"/>
              </a:rPr>
              <a:t>,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Bán</a:t>
            </a:r>
            <a:r>
              <a:rPr lang="vi-VN" sz="1600" dirty="0">
                <a:cs typeface="Arial" pitchFamily="34" charset="0"/>
              </a:rPr>
              <a:t>, Đơn </a:t>
            </a:r>
            <a:r>
              <a:rPr lang="vi-VN" sz="1600" dirty="0" err="1">
                <a:cs typeface="Arial" pitchFamily="34" charset="0"/>
              </a:rPr>
              <a:t>giá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nhập</a:t>
            </a:r>
            <a:r>
              <a:rPr lang="vi-VN" sz="1600" dirty="0">
                <a:cs typeface="Arial" pitchFamily="34" charset="0"/>
              </a:rPr>
              <a:t>, </a:t>
            </a:r>
            <a:r>
              <a:rPr lang="vi-VN" sz="1600" dirty="0" err="1">
                <a:cs typeface="Arial" pitchFamily="34" charset="0"/>
              </a:rPr>
              <a:t>Số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lượng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Tồn</a:t>
            </a:r>
            <a:r>
              <a:rPr lang="vi-VN" sz="1600" dirty="0">
                <a:cs typeface="Arial" pitchFamily="34" charset="0"/>
              </a:rPr>
              <a:t> , Doanh thu )</a:t>
            </a:r>
          </a:p>
          <a:p>
            <a:r>
              <a:rPr lang="vi-VN" sz="1600" dirty="0">
                <a:cs typeface="Arial" pitchFamily="34" charset="0"/>
              </a:rPr>
              <a:t>	Xem </a:t>
            </a:r>
            <a:r>
              <a:rPr lang="vi-VN" sz="1600" dirty="0" err="1">
                <a:cs typeface="Arial" pitchFamily="34" charset="0"/>
              </a:rPr>
              <a:t>Phiếu</a:t>
            </a:r>
            <a:r>
              <a:rPr lang="vi-VN" sz="1600" dirty="0">
                <a:cs typeface="Arial" pitchFamily="34" charset="0"/>
              </a:rPr>
              <a:t> </a:t>
            </a:r>
            <a:r>
              <a:rPr lang="vi-VN" sz="1600" dirty="0" err="1">
                <a:cs typeface="Arial" pitchFamily="34" charset="0"/>
              </a:rPr>
              <a:t>đặt</a:t>
            </a:r>
            <a:r>
              <a:rPr lang="vi-VN" sz="1600" dirty="0">
                <a:cs typeface="Arial" pitchFamily="34" charset="0"/>
              </a:rPr>
              <a:t> </a:t>
            </a:r>
            <a:endParaRPr lang="vi-VN" sz="1600" dirty="0">
              <a:latin typeface="Arial" pitchFamily="34" charset="0"/>
              <a:cs typeface="Arial" pitchFamily="34" charset="0"/>
            </a:endParaRPr>
          </a:p>
          <a:p>
            <a:r>
              <a:rPr lang="vi-VN" sz="1600" dirty="0">
                <a:latin typeface="Arial" pitchFamily="34" charset="0"/>
                <a:cs typeface="Arial" pitchFamily="34" charset="0"/>
              </a:rPr>
              <a:t>	Xem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(Tên,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tồn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, Doanh thu)</a:t>
            </a:r>
          </a:p>
          <a:p>
            <a:r>
              <a:rPr lang="vi-VN" sz="1600" dirty="0">
                <a:latin typeface="Arial" pitchFamily="34" charset="0"/>
                <a:cs typeface="Arial" pitchFamily="34" charset="0"/>
              </a:rPr>
              <a:t>	Xem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tồn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, Doanh thu toan </a:t>
            </a:r>
            <a:r>
              <a:rPr lang="vi-VN" sz="16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vi-VN" sz="1600" dirty="0">
                <a:latin typeface="Arial" pitchFamily="34" charset="0"/>
                <a:cs typeface="Arial" pitchFamily="34" charset="0"/>
              </a:rPr>
              <a:t> Công </a:t>
            </a:r>
            <a:r>
              <a:rPr lang="vi-VN" sz="1600">
                <a:latin typeface="Arial" pitchFamily="34" charset="0"/>
                <a:cs typeface="Arial" pitchFamily="34" charset="0"/>
              </a:rPr>
              <a:t>ty.</a:t>
            </a:r>
            <a:endParaRPr lang="vi-V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0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141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Phiếu nhập kho</vt:lpstr>
      <vt:lpstr>Phiếu xuất kho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day Huy</dc:creator>
  <cp:lastModifiedBy>Hong Nguyen</cp:lastModifiedBy>
  <cp:revision>171</cp:revision>
  <dcterms:created xsi:type="dcterms:W3CDTF">2017-09-30T02:21:03Z</dcterms:created>
  <dcterms:modified xsi:type="dcterms:W3CDTF">2018-02-04T09:58:55Z</dcterms:modified>
</cp:coreProperties>
</file>