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F663A-E773-4C45-B04A-520C9E3A2F13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5C174-420A-674C-B640-C85F20209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5C174-420A-674C-B640-C85F20209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6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Google File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Sanjay </a:t>
            </a:r>
            <a:r>
              <a:rPr lang="en-US" dirty="0" err="1" smtClean="0"/>
              <a:t>Ghemawat</a:t>
            </a:r>
            <a:r>
              <a:rPr lang="en-US" dirty="0" smtClean="0"/>
              <a:t>, </a:t>
            </a:r>
            <a:r>
              <a:rPr lang="en-US" dirty="0"/>
              <a:t>Howard </a:t>
            </a:r>
            <a:r>
              <a:rPr lang="en-US" dirty="0" err="1"/>
              <a:t>Gobioff</a:t>
            </a:r>
            <a:r>
              <a:rPr lang="en-US" dirty="0"/>
              <a:t>, and Shun-</a:t>
            </a:r>
            <a:r>
              <a:rPr lang="en-US" dirty="0" err="1"/>
              <a:t>Tak</a:t>
            </a:r>
            <a:r>
              <a:rPr lang="en-US" dirty="0"/>
              <a:t> Leung. </a:t>
            </a:r>
            <a:endParaRPr lang="en-US" dirty="0"/>
          </a:p>
          <a:p>
            <a:r>
              <a:rPr lang="en-US" dirty="0"/>
              <a:t>SOSP’03, October 19–22, 2003, Bolton Landing, New York, USA. Copyright 2003 ACM 1-58113-757-5/03/0010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3498" y="4933361"/>
            <a:ext cx="18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Nick DiCamillo</a:t>
            </a:r>
          </a:p>
          <a:p>
            <a:pPr algn="ctr"/>
            <a:r>
              <a:rPr lang="en-US" dirty="0" smtClean="0"/>
              <a:t>22 </a:t>
            </a:r>
            <a:r>
              <a:rPr lang="en-US" dirty="0" smtClean="0"/>
              <a:t>Nov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Google File System (GFS) is a distributed file system designed by Google’s observations of their workload both current and anticipated</a:t>
            </a:r>
          </a:p>
          <a:p>
            <a:r>
              <a:rPr lang="en-US" dirty="0" smtClean="0"/>
              <a:t>The main goals of the GFS </a:t>
            </a:r>
            <a:r>
              <a:rPr lang="en-US" dirty="0" smtClean="0"/>
              <a:t>are </a:t>
            </a:r>
            <a:r>
              <a:rPr lang="en-US" dirty="0"/>
              <a:t>performance, scalability, reliability, and availability </a:t>
            </a:r>
            <a:endParaRPr lang="en-US" dirty="0" smtClean="0"/>
          </a:p>
          <a:p>
            <a:r>
              <a:rPr lang="en-US" dirty="0" smtClean="0"/>
              <a:t>The paper discusses:</a:t>
            </a:r>
          </a:p>
          <a:p>
            <a:pPr lvl="1"/>
            <a:r>
              <a:rPr lang="en-US" dirty="0" smtClean="0"/>
              <a:t>The file system interface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aspects of </a:t>
            </a:r>
            <a:r>
              <a:rPr lang="en-US" dirty="0" smtClean="0"/>
              <a:t>the </a:t>
            </a:r>
            <a:r>
              <a:rPr lang="en-US" dirty="0"/>
              <a:t>design </a:t>
            </a:r>
            <a:endParaRPr lang="en-US" dirty="0" smtClean="0"/>
          </a:p>
          <a:p>
            <a:pPr lvl="1"/>
            <a:r>
              <a:rPr lang="en-US" dirty="0" smtClean="0"/>
              <a:t>Measurements of the system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824774"/>
          </a:xfrm>
        </p:spPr>
        <p:txBody>
          <a:bodyPr/>
          <a:lstStyle/>
          <a:p>
            <a:r>
              <a:rPr lang="en-US" dirty="0" smtClean="0"/>
              <a:t>How Idea is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32350"/>
            <a:ext cx="8042276" cy="5925649"/>
          </a:xfrm>
        </p:spPr>
        <p:txBody>
          <a:bodyPr>
            <a:normAutofit/>
          </a:bodyPr>
          <a:lstStyle/>
          <a:p>
            <a:r>
              <a:rPr lang="en-US" dirty="0" smtClean="0"/>
              <a:t>GFS consists of thousands of storage machines built from inexpensive hardware and accessed by client machines</a:t>
            </a:r>
            <a:endParaRPr lang="en-US" dirty="0" smtClean="0"/>
          </a:p>
          <a:p>
            <a:r>
              <a:rPr lang="en-US" dirty="0"/>
              <a:t>Files are organized hierarchically in directories and identified by path</a:t>
            </a:r>
            <a:r>
              <a:rPr lang="en-US" dirty="0" smtClean="0"/>
              <a:t>-names</a:t>
            </a:r>
            <a:r>
              <a:rPr lang="en-US" dirty="0"/>
              <a:t>. </a:t>
            </a:r>
          </a:p>
          <a:p>
            <a:r>
              <a:rPr lang="en-US" dirty="0"/>
              <a:t>A GFS cluster consists of a single master and multiple </a:t>
            </a:r>
            <a:r>
              <a:rPr lang="en-US" dirty="0" err="1"/>
              <a:t>chunkservers</a:t>
            </a:r>
            <a:r>
              <a:rPr lang="en-US" dirty="0"/>
              <a:t> and is accessed by multiple clients </a:t>
            </a:r>
            <a:endParaRPr lang="en-US" dirty="0" smtClean="0"/>
          </a:p>
          <a:p>
            <a:pPr lvl="1"/>
            <a:r>
              <a:rPr lang="en-US" dirty="0"/>
              <a:t>The master maintains all file system metadata </a:t>
            </a:r>
            <a:endParaRPr lang="en-US" dirty="0"/>
          </a:p>
          <a:p>
            <a:pPr lvl="1"/>
            <a:r>
              <a:rPr lang="en-US" dirty="0" err="1"/>
              <a:t>Chunkservers</a:t>
            </a:r>
            <a:r>
              <a:rPr lang="en-US" dirty="0"/>
              <a:t> </a:t>
            </a:r>
            <a:r>
              <a:rPr lang="en-US" dirty="0" smtClean="0"/>
              <a:t>store and manage each 64-bit chunk </a:t>
            </a:r>
            <a:r>
              <a:rPr lang="en-US" dirty="0"/>
              <a:t>on local disks </a:t>
            </a:r>
            <a:endParaRPr lang="en-US" dirty="0" smtClean="0"/>
          </a:p>
          <a:p>
            <a:pPr lvl="1"/>
            <a:r>
              <a:rPr lang="en-US" dirty="0" smtClean="0"/>
              <a:t>Clients </a:t>
            </a:r>
            <a:r>
              <a:rPr lang="en-US" dirty="0"/>
              <a:t>interact with the master for metadata </a:t>
            </a:r>
            <a:r>
              <a:rPr lang="en-US" dirty="0" smtClean="0"/>
              <a:t>operations</a:t>
            </a:r>
            <a:r>
              <a:rPr lang="en-US" dirty="0"/>
              <a:t>, but all </a:t>
            </a:r>
            <a:r>
              <a:rPr lang="en-US" dirty="0" smtClean="0"/>
              <a:t>communication </a:t>
            </a:r>
            <a:r>
              <a:rPr lang="en-US" dirty="0"/>
              <a:t>goes directly to the </a:t>
            </a:r>
            <a:r>
              <a:rPr lang="en-US" dirty="0" err="1"/>
              <a:t>chunkservers</a:t>
            </a:r>
            <a:r>
              <a:rPr 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2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GFS is good because:</a:t>
            </a:r>
          </a:p>
          <a:p>
            <a:pPr lvl="1"/>
            <a:r>
              <a:rPr lang="en-US" dirty="0" smtClean="0"/>
              <a:t>It is d</a:t>
            </a:r>
            <a:r>
              <a:rPr lang="en-US" dirty="0" smtClean="0"/>
              <a:t>esigned for Google</a:t>
            </a:r>
          </a:p>
          <a:p>
            <a:pPr lvl="2"/>
            <a:r>
              <a:rPr lang="en-US" dirty="0" smtClean="0"/>
              <a:t>Can meet all data and storage needs</a:t>
            </a:r>
          </a:p>
          <a:p>
            <a:pPr lvl="1"/>
            <a:r>
              <a:rPr lang="en-US" dirty="0" smtClean="0"/>
              <a:t>A file is never deleted just relocated elsewhere</a:t>
            </a:r>
          </a:p>
          <a:p>
            <a:pPr lvl="1"/>
            <a:r>
              <a:rPr lang="en-US" dirty="0" smtClean="0"/>
              <a:t>Updating or editing files is easy </a:t>
            </a:r>
          </a:p>
          <a:p>
            <a:pPr lvl="1"/>
            <a:r>
              <a:rPr lang="en-US" dirty="0" smtClean="0"/>
              <a:t>Google runs billions of searches a day, without a good file system it would not be possible to run daily operations </a:t>
            </a:r>
          </a:p>
          <a:p>
            <a:pPr lvl="1"/>
            <a:r>
              <a:rPr lang="en-US" dirty="0" smtClean="0"/>
              <a:t>Low cost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4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44399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51976"/>
            <a:ext cx="8042276" cy="6006024"/>
          </a:xfrm>
        </p:spPr>
        <p:txBody>
          <a:bodyPr>
            <a:normAutofit fontScale="92500"/>
          </a:bodyPr>
          <a:lstStyle/>
          <a:p>
            <a:r>
              <a:rPr lang="en-US" dirty="0"/>
              <a:t>GFS has snapshot and record append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Snapshot </a:t>
            </a:r>
            <a:r>
              <a:rPr lang="en-US" dirty="0"/>
              <a:t>creates a copy of a file or a directory tree at low </a:t>
            </a:r>
            <a:r>
              <a:rPr lang="en-US" dirty="0" smtClean="0"/>
              <a:t>cost </a:t>
            </a:r>
          </a:p>
          <a:p>
            <a:pPr lvl="1"/>
            <a:r>
              <a:rPr lang="en-US" dirty="0" smtClean="0"/>
              <a:t>Record </a:t>
            </a:r>
            <a:r>
              <a:rPr lang="en-US" dirty="0"/>
              <a:t>append allows multiple clients to </a:t>
            </a:r>
            <a:r>
              <a:rPr lang="en-US" dirty="0" smtClean="0"/>
              <a:t>access </a:t>
            </a:r>
            <a:r>
              <a:rPr lang="en-US" dirty="0"/>
              <a:t>the same file </a:t>
            </a:r>
            <a:r>
              <a:rPr lang="en-US" dirty="0" smtClean="0"/>
              <a:t>at the same time</a:t>
            </a:r>
            <a:r>
              <a:rPr lang="en-US" dirty="0" smtClean="0"/>
              <a:t> </a:t>
            </a:r>
            <a:r>
              <a:rPr lang="en-US" dirty="0"/>
              <a:t>while guaranteeing the atomicity of each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Large chunk </a:t>
            </a:r>
            <a:r>
              <a:rPr lang="en-US" dirty="0" smtClean="0"/>
              <a:t>size </a:t>
            </a:r>
            <a:r>
              <a:rPr lang="en-US" dirty="0" smtClean="0"/>
              <a:t>offers three advantages</a:t>
            </a:r>
          </a:p>
          <a:p>
            <a:pPr lvl="1"/>
            <a:r>
              <a:rPr lang="en-US" dirty="0" smtClean="0"/>
              <a:t>Reduces clients need to interact with the master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network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the size of the metadata stored on the </a:t>
            </a:r>
            <a:r>
              <a:rPr lang="en-US" dirty="0" smtClean="0"/>
              <a:t>master</a:t>
            </a:r>
          </a:p>
          <a:p>
            <a:r>
              <a:rPr lang="en-US" dirty="0"/>
              <a:t>The chunk replica placement policy serves two </a:t>
            </a:r>
            <a:r>
              <a:rPr lang="en-US" dirty="0" smtClean="0"/>
              <a:t>purposes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</a:t>
            </a:r>
            <a:r>
              <a:rPr lang="en-US" dirty="0"/>
              <a:t>data reliability and </a:t>
            </a:r>
            <a:r>
              <a:rPr lang="en-US" dirty="0" smtClean="0"/>
              <a:t>availability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aximize network </a:t>
            </a:r>
            <a:r>
              <a:rPr lang="en-US" dirty="0"/>
              <a:t>bandwidth utilization </a:t>
            </a:r>
            <a:endParaRPr lang="en-US" dirty="0" smtClean="0"/>
          </a:p>
          <a:p>
            <a:r>
              <a:rPr lang="en-US" dirty="0" smtClean="0"/>
              <a:t>The GFS does not fully delete files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problems caused by application bugs, operating system bugs, human errors, and the failures of disks, memory, connectors, networking, and power supplies. </a:t>
            </a:r>
          </a:p>
          <a:p>
            <a:r>
              <a:rPr lang="en-US" dirty="0"/>
              <a:t>Since the systems is built from inexpensive parts, failures in them often occur. </a:t>
            </a:r>
          </a:p>
          <a:p>
            <a:r>
              <a:rPr lang="en-US" dirty="0"/>
              <a:t>Hot spots did develop when many requests to a single file were made at the same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Multiple chunk replicas lead to duplicated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A is used regularly for research and development by over a </a:t>
            </a:r>
            <a:r>
              <a:rPr lang="en-US" dirty="0" smtClean="0"/>
              <a:t>hundred engineers</a:t>
            </a:r>
            <a:endParaRPr lang="en-US" dirty="0"/>
          </a:p>
          <a:p>
            <a:pPr lvl="1"/>
            <a:r>
              <a:rPr lang="en-US" dirty="0"/>
              <a:t>A typical task is initiated by a human user and runs up to several </a:t>
            </a:r>
            <a:r>
              <a:rPr lang="en-US" dirty="0" smtClean="0"/>
              <a:t>hours</a:t>
            </a:r>
            <a:endParaRPr lang="en-US" dirty="0"/>
          </a:p>
          <a:p>
            <a:pPr lvl="1"/>
            <a:r>
              <a:rPr lang="en-US" dirty="0"/>
              <a:t>It reads through a few MBs to a few TBs of data, transforms or analyzes the data, and writes the results back to the cluster </a:t>
            </a:r>
            <a:endParaRPr lang="en-US" dirty="0"/>
          </a:p>
          <a:p>
            <a:r>
              <a:rPr lang="en-US" dirty="0"/>
              <a:t>Cluster B is primarily used for production data </a:t>
            </a:r>
            <a:r>
              <a:rPr lang="en-US" dirty="0" smtClean="0"/>
              <a:t>processing </a:t>
            </a:r>
            <a:endParaRPr lang="en-US" dirty="0"/>
          </a:p>
          <a:p>
            <a:pPr lvl="1"/>
            <a:r>
              <a:rPr lang="en-US" dirty="0"/>
              <a:t>The tasks last much longer and continuously generate and process multi-TB data sets with only occasional human </a:t>
            </a:r>
            <a:r>
              <a:rPr lang="en-US" dirty="0" smtClean="0"/>
              <a:t>intervention</a:t>
            </a:r>
            <a:endParaRPr lang="en-US" dirty="0"/>
          </a:p>
          <a:p>
            <a:r>
              <a:rPr lang="en-US" dirty="0"/>
              <a:t>In both cases, a single “task” consists of many processes on many machines reading and writing many files </a:t>
            </a:r>
            <a:r>
              <a:rPr lang="en-US" dirty="0" smtClean="0"/>
              <a:t>simultaneously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07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118</TotalTime>
  <Words>533</Words>
  <Application>Microsoft Macintosh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The Google File System</vt:lpstr>
      <vt:lpstr>Main Idea</vt:lpstr>
      <vt:lpstr>How Idea is Implemented</vt:lpstr>
      <vt:lpstr>Analysis</vt:lpstr>
      <vt:lpstr>Advantages</vt:lpstr>
      <vt:lpstr>Disadvantages</vt:lpstr>
      <vt:lpstr>Real-World Use Case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</dc:title>
  <dc:creator>Nick DiCamillo</dc:creator>
  <cp:lastModifiedBy>Nick DiCamillo</cp:lastModifiedBy>
  <cp:revision>14</cp:revision>
  <dcterms:created xsi:type="dcterms:W3CDTF">2013-11-25T00:14:45Z</dcterms:created>
  <dcterms:modified xsi:type="dcterms:W3CDTF">2013-11-25T17:01:08Z</dcterms:modified>
</cp:coreProperties>
</file>