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1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866CC-C883-47DA-83DA-13A5A895685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D998-B1A3-4E4A-A1A7-88F5A58C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9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3D998-B1A3-4E4A-A1A7-88F5A58C57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9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1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2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8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9F65-BFED-4B78-AA02-EF568837A5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413-6E46-4D14-A53D-193B77B6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91" y="337673"/>
            <a:ext cx="1470721" cy="125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171818" y="3292324"/>
            <a:ext cx="1657188" cy="1644723"/>
            <a:chOff x="2000412" y="3613076"/>
            <a:chExt cx="2438400" cy="2479319"/>
          </a:xfrm>
        </p:grpSpPr>
        <p:grpSp>
          <p:nvGrpSpPr>
            <p:cNvPr id="8" name="Group 7"/>
            <p:cNvGrpSpPr/>
            <p:nvPr/>
          </p:nvGrpSpPr>
          <p:grpSpPr>
            <a:xfrm>
              <a:off x="2000412" y="3613076"/>
              <a:ext cx="2438400" cy="2479319"/>
              <a:chOff x="3164114" y="3616681"/>
              <a:chExt cx="2438400" cy="247931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41" b="98784" l="2162" r="97297"/>
                        </a14:imgEffect>
                        <a14:imgEffect>
                          <a14:artisticPastelsSmooth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164114" y="3657600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41" b="98784" l="2162" r="97297"/>
                        </a14:imgEffect>
                        <a14:imgEffect>
                          <a14:artisticPastelsSmooth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4114" y="3616681"/>
                <a:ext cx="2438400" cy="2479319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Marker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815" y="4090543"/>
              <a:ext cx="1723593" cy="1524383"/>
            </a:xfrm>
            <a:prstGeom prst="rect">
              <a:avLst/>
            </a:prstGeom>
            <a:effectLst>
              <a:reflection endPos="0" dir="5400000" sy="-100000" algn="bl" rotWithShape="0"/>
            </a:effectLst>
          </p:spPr>
        </p:pic>
      </p:grpSp>
      <p:sp>
        <p:nvSpPr>
          <p:cNvPr id="2" name="TextBox 1"/>
          <p:cNvSpPr txBox="1"/>
          <p:nvPr/>
        </p:nvSpPr>
        <p:spPr>
          <a:xfrm>
            <a:off x="4191000" y="2255285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541526"/>
                </a:solidFill>
                <a:latin typeface="Lucida Calligraphy" panose="03010101010101010101" pitchFamily="66" charset="0"/>
              </a:rPr>
              <a:t>Culinary</a:t>
            </a:r>
          </a:p>
          <a:p>
            <a:r>
              <a:rPr lang="en-US" sz="3600" b="1" dirty="0" smtClean="0">
                <a:solidFill>
                  <a:srgbClr val="541526"/>
                </a:solidFill>
                <a:latin typeface="Lucida Calligraphy" panose="03010101010101010101" pitchFamily="66" charset="0"/>
              </a:rPr>
              <a:t>Institute of</a:t>
            </a:r>
          </a:p>
          <a:p>
            <a:r>
              <a:rPr lang="en-US" sz="3600" b="1" dirty="0" smtClean="0">
                <a:solidFill>
                  <a:srgbClr val="541526"/>
                </a:solidFill>
                <a:latin typeface="Lucida Calligraphy" panose="03010101010101010101" pitchFamily="66" charset="0"/>
              </a:rPr>
              <a:t>South Carolina</a:t>
            </a:r>
            <a:endParaRPr lang="en-US" sz="3600" b="1" dirty="0">
              <a:solidFill>
                <a:srgbClr val="541526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262" l="870" r="98261">
                        <a14:foregroundMark x1="10435" y1="81148" x2="10435" y2="81148"/>
                        <a14:foregroundMark x1="46957" y1="45902" x2="46957" y2="45902"/>
                        <a14:foregroundMark x1="62609" y1="31148" x2="62609" y2="31148"/>
                        <a14:foregroundMark x1="21739" y1="26230" x2="69565" y2="66393"/>
                        <a14:foregroundMark x1="47826" y1="46721" x2="89565" y2="7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81" y="3282229"/>
            <a:ext cx="1095238" cy="1161905"/>
          </a:xfrm>
        </p:spPr>
      </p:pic>
    </p:spTree>
    <p:extLst>
      <p:ext uri="{BB962C8B-B14F-4D97-AF65-F5344CB8AC3E}">
        <p14:creationId xmlns:p14="http://schemas.microsoft.com/office/powerpoint/2010/main" val="362346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3" b="97585" l="8642" r="913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2314575" cy="1971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6" y="2810761"/>
            <a:ext cx="4896336" cy="213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83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50000" r="74002" b="34510"/>
          <a:stretch/>
        </p:blipFill>
        <p:spPr>
          <a:xfrm>
            <a:off x="304801" y="-1"/>
            <a:ext cx="304801" cy="306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3334" r="85953" b="81176"/>
          <a:stretch/>
        </p:blipFill>
        <p:spPr>
          <a:xfrm>
            <a:off x="1" y="0"/>
            <a:ext cx="304800" cy="306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1" t="3530" r="73907" b="80980"/>
          <a:stretch/>
        </p:blipFill>
        <p:spPr>
          <a:xfrm>
            <a:off x="914403" y="-1"/>
            <a:ext cx="304797" cy="306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8" t="3726" r="50000" b="80784"/>
          <a:stretch/>
        </p:blipFill>
        <p:spPr>
          <a:xfrm>
            <a:off x="1554995" y="-1"/>
            <a:ext cx="304797" cy="306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18398" r="85953" b="66112"/>
          <a:stretch/>
        </p:blipFill>
        <p:spPr>
          <a:xfrm>
            <a:off x="609602" y="-1"/>
            <a:ext cx="304801" cy="3060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4" t="2942" r="13649" b="81568"/>
          <a:stretch/>
        </p:blipFill>
        <p:spPr>
          <a:xfrm>
            <a:off x="1219201" y="-1"/>
            <a:ext cx="335794" cy="3060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2" t="3074" r="62166" b="81436"/>
          <a:stretch/>
        </p:blipFill>
        <p:spPr>
          <a:xfrm>
            <a:off x="3733800" y="1600200"/>
            <a:ext cx="304797" cy="3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</Words>
  <Application>Microsoft Office PowerPoint</Application>
  <PresentationFormat>On-screen Show (4:3)</PresentationFormat>
  <Paragraphs>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Greenville County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Dicks, Nia</dc:creator>
  <cp:lastModifiedBy>Dicks, Nia</cp:lastModifiedBy>
  <cp:revision>12</cp:revision>
  <dcterms:created xsi:type="dcterms:W3CDTF">2018-04-12T15:08:28Z</dcterms:created>
  <dcterms:modified xsi:type="dcterms:W3CDTF">2018-04-19T15:16:46Z</dcterms:modified>
</cp:coreProperties>
</file>