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jpeg" ContentType="image/jpe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1909080" y="1326960"/>
            <a:ext cx="3942360" cy="314532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1909080" y="1326960"/>
            <a:ext cx="3942360" cy="3145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492160" cy="3550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1909080" y="1326960"/>
            <a:ext cx="3942360" cy="314532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1909080" y="1326960"/>
            <a:ext cx="3942360" cy="3145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492160" cy="3550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1909080" y="1326960"/>
            <a:ext cx="3942360" cy="314532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3"/>
          <a:stretch/>
        </p:blipFill>
        <p:spPr>
          <a:xfrm>
            <a:off x="1909080" y="1326960"/>
            <a:ext cx="3942360" cy="3145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492160" cy="3550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1909080" y="1326960"/>
            <a:ext cx="3942360" cy="314532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3"/>
          <a:stretch/>
        </p:blipFill>
        <p:spPr>
          <a:xfrm>
            <a:off x="1909080" y="1326960"/>
            <a:ext cx="3942360" cy="3145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492160" cy="3550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544520" y="657720"/>
            <a:ext cx="1298880" cy="4327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3524760" cy="514332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8660520" y="5136480"/>
            <a:ext cx="5143320" cy="514332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1090080"/>
            <a:ext cx="5888520" cy="2962440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5885640" y="1090440"/>
            <a:ext cx="2961720" cy="2962440"/>
          </a:xfrm>
          <a:prstGeom prst="rtTriangle">
            <a:avLst/>
          </a:prstGeom>
          <a:solidFill>
            <a:srgbClr val="3f53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rot="10800000">
            <a:off x="4071600" y="4711320"/>
            <a:ext cx="393840" cy="131040"/>
          </a:xfrm>
          <a:prstGeom prst="triangle">
            <a:avLst>
              <a:gd name="adj" fmla="val 32425"/>
            </a:avLst>
          </a:prstGeom>
          <a:solidFill>
            <a:srgbClr val="d26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3977280" y="4278240"/>
            <a:ext cx="5180760" cy="304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3679920" y="4278240"/>
            <a:ext cx="304920" cy="304200"/>
          </a:xfrm>
          <a:prstGeom prst="rtTriangle">
            <a:avLst/>
          </a:prstGeom>
          <a:solidFill>
            <a:srgbClr val="ff98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</p:spPr>
        <p:txBody>
          <a:bodyPr tIns="91440" bIns="9144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6292800" y="126360"/>
            <a:ext cx="779400" cy="25956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0" y="-360"/>
            <a:ext cx="5433840" cy="132768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5428800" y="-360"/>
            <a:ext cx="1326960" cy="132768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0" y="380520"/>
            <a:ext cx="6303600" cy="772200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6300720" y="380520"/>
            <a:ext cx="771480" cy="772200"/>
          </a:xfrm>
          <a:prstGeom prst="rtTriangle">
            <a:avLst/>
          </a:prstGeom>
          <a:solidFill>
            <a:srgbClr val="3f53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6"/>
          <p:cNvSpPr/>
          <p:nvPr/>
        </p:nvSpPr>
        <p:spPr>
          <a:xfrm rot="10800000">
            <a:off x="7341120" y="5079600"/>
            <a:ext cx="393840" cy="131040"/>
          </a:xfrm>
          <a:prstGeom prst="triangle">
            <a:avLst>
              <a:gd name="adj" fmla="val 32425"/>
            </a:avLst>
          </a:prstGeom>
          <a:solidFill>
            <a:srgbClr val="d26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7"/>
          <p:cNvSpPr/>
          <p:nvPr/>
        </p:nvSpPr>
        <p:spPr>
          <a:xfrm>
            <a:off x="7774200" y="4472640"/>
            <a:ext cx="1373040" cy="67032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8"/>
          <p:cNvSpPr/>
          <p:nvPr/>
        </p:nvSpPr>
        <p:spPr>
          <a:xfrm>
            <a:off x="7106040" y="4472640"/>
            <a:ext cx="671400" cy="67032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9"/>
          <p:cNvSpPr/>
          <p:nvPr/>
        </p:nvSpPr>
        <p:spPr>
          <a:xfrm>
            <a:off x="7247520" y="4646880"/>
            <a:ext cx="1902240" cy="304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0"/>
          <p:cNvSpPr/>
          <p:nvPr/>
        </p:nvSpPr>
        <p:spPr>
          <a:xfrm>
            <a:off x="6949440" y="4646880"/>
            <a:ext cx="304920" cy="304200"/>
          </a:xfrm>
          <a:prstGeom prst="rtTriangle">
            <a:avLst/>
          </a:prstGeom>
          <a:solidFill>
            <a:srgbClr val="ff98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PlaceHolder 1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</p:spPr>
        <p:txBody>
          <a:bodyPr tIns="91440" bIns="9144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12"/>
          <p:cNvSpPr>
            <a:spLocks noGrp="1"/>
          </p:cNvSpPr>
          <p:nvPr>
            <p:ph type="body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13"/>
          <p:cNvSpPr>
            <a:spLocks noGrp="1"/>
          </p:cNvSpPr>
          <p:nvPr>
            <p:ph type="body"/>
          </p:nvPr>
        </p:nvSpPr>
        <p:spPr>
          <a:xfrm>
            <a:off x="4395960" y="1537920"/>
            <a:ext cx="3377880" cy="27241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14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43B4F9A-0192-4E0C-B6B5-6C2365FEF8C9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697360" y="2635560"/>
            <a:ext cx="888840" cy="2959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0" y="0"/>
            <a:ext cx="3524760" cy="514332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 flipH="1" rot="10800000">
            <a:off x="8660520" y="5136480"/>
            <a:ext cx="5143320" cy="514332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>
            <a:off x="0" y="2924640"/>
            <a:ext cx="4563720" cy="2027520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"/>
          <p:cNvSpPr/>
          <p:nvPr/>
        </p:nvSpPr>
        <p:spPr>
          <a:xfrm>
            <a:off x="4561920" y="2924640"/>
            <a:ext cx="2026800" cy="2027520"/>
          </a:xfrm>
          <a:prstGeom prst="rtTriangle">
            <a:avLst/>
          </a:prstGeom>
          <a:solidFill>
            <a:srgbClr val="3f53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"/>
          <p:cNvSpPr/>
          <p:nvPr/>
        </p:nvSpPr>
        <p:spPr>
          <a:xfrm rot="10800000">
            <a:off x="7341120" y="5079600"/>
            <a:ext cx="393840" cy="131040"/>
          </a:xfrm>
          <a:prstGeom prst="triangle">
            <a:avLst>
              <a:gd name="adj" fmla="val 32425"/>
            </a:avLst>
          </a:prstGeom>
          <a:solidFill>
            <a:srgbClr val="d26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7"/>
          <p:cNvSpPr/>
          <p:nvPr/>
        </p:nvSpPr>
        <p:spPr>
          <a:xfrm>
            <a:off x="7774200" y="4472640"/>
            <a:ext cx="1373040" cy="67032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8"/>
          <p:cNvSpPr/>
          <p:nvPr/>
        </p:nvSpPr>
        <p:spPr>
          <a:xfrm>
            <a:off x="7106040" y="4472640"/>
            <a:ext cx="671400" cy="67032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9"/>
          <p:cNvSpPr/>
          <p:nvPr/>
        </p:nvSpPr>
        <p:spPr>
          <a:xfrm>
            <a:off x="7247520" y="4646880"/>
            <a:ext cx="1902240" cy="304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0"/>
          <p:cNvSpPr/>
          <p:nvPr/>
        </p:nvSpPr>
        <p:spPr>
          <a:xfrm>
            <a:off x="6949440" y="4646880"/>
            <a:ext cx="304920" cy="304200"/>
          </a:xfrm>
          <a:prstGeom prst="rtTriangle">
            <a:avLst/>
          </a:prstGeom>
          <a:solidFill>
            <a:srgbClr val="ff98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PlaceHolder 1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</p:spPr>
        <p:txBody>
          <a:bodyPr tIns="91440" bIns="91440" anchor="b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12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9A54F84C-663E-4340-8E98-8253150ABCA7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292800" y="126360"/>
            <a:ext cx="779400" cy="25956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0" y="-360"/>
            <a:ext cx="5433840" cy="132768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5428800" y="-360"/>
            <a:ext cx="1326960" cy="132768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>
            <a:off x="0" y="380520"/>
            <a:ext cx="6303600" cy="772200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5"/>
          <p:cNvSpPr/>
          <p:nvPr/>
        </p:nvSpPr>
        <p:spPr>
          <a:xfrm>
            <a:off x="6300720" y="380520"/>
            <a:ext cx="771480" cy="772200"/>
          </a:xfrm>
          <a:prstGeom prst="rtTriangle">
            <a:avLst/>
          </a:prstGeom>
          <a:solidFill>
            <a:srgbClr val="3f53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6"/>
          <p:cNvSpPr/>
          <p:nvPr/>
        </p:nvSpPr>
        <p:spPr>
          <a:xfrm rot="10800000">
            <a:off x="7341120" y="5079600"/>
            <a:ext cx="393840" cy="131040"/>
          </a:xfrm>
          <a:prstGeom prst="triangle">
            <a:avLst>
              <a:gd name="adj" fmla="val 32425"/>
            </a:avLst>
          </a:prstGeom>
          <a:solidFill>
            <a:srgbClr val="d26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7"/>
          <p:cNvSpPr/>
          <p:nvPr/>
        </p:nvSpPr>
        <p:spPr>
          <a:xfrm>
            <a:off x="7774200" y="4472640"/>
            <a:ext cx="1373040" cy="67032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8"/>
          <p:cNvSpPr/>
          <p:nvPr/>
        </p:nvSpPr>
        <p:spPr>
          <a:xfrm>
            <a:off x="7106040" y="4472640"/>
            <a:ext cx="671400" cy="67032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9"/>
          <p:cNvSpPr/>
          <p:nvPr/>
        </p:nvSpPr>
        <p:spPr>
          <a:xfrm>
            <a:off x="7247520" y="4646880"/>
            <a:ext cx="1902240" cy="304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0"/>
          <p:cNvSpPr/>
          <p:nvPr/>
        </p:nvSpPr>
        <p:spPr>
          <a:xfrm>
            <a:off x="6949440" y="4646880"/>
            <a:ext cx="304920" cy="304200"/>
          </a:xfrm>
          <a:prstGeom prst="rtTriangle">
            <a:avLst/>
          </a:prstGeom>
          <a:solidFill>
            <a:srgbClr val="ff98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PlaceHolder 1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tIns="91440" bIns="9144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1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13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47EE4806-117F-464A-A735-66F4D91337A5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5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72520" y="1090800"/>
            <a:ext cx="6847920" cy="2961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fr-FR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Portail rapports </a:t>
            </a:r>
            <a:r>
              <a:rPr b="1" lang="fr-FR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	</a:t>
            </a:r>
            <a:r>
              <a:rPr b="1" lang="fr-FR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Big Data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Objectifs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0D3DBEB8-70DF-4748-A8EB-FE9CC9EF39C1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282240" y="802440"/>
            <a:ext cx="157680" cy="157680"/>
          </a:xfrm>
          <a:custGeom>
            <a:avLst/>
            <a:gdLst/>
            <a:ahLst/>
            <a:rect l="l" t="t" r="r" b="b"/>
            <a:pathLst>
              <a:path w="7527" h="7526">
                <a:moveTo>
                  <a:pt x="5992" y="0"/>
                </a:moveTo>
                <a:lnTo>
                  <a:pt x="537" y="6430"/>
                </a:lnTo>
                <a:lnTo>
                  <a:pt x="1" y="7526"/>
                </a:lnTo>
                <a:lnTo>
                  <a:pt x="1097" y="6990"/>
                </a:lnTo>
                <a:lnTo>
                  <a:pt x="7526" y="1534"/>
                </a:lnTo>
                <a:lnTo>
                  <a:pt x="5992" y="0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4"/>
          <p:cNvSpPr/>
          <p:nvPr/>
        </p:nvSpPr>
        <p:spPr>
          <a:xfrm>
            <a:off x="503640" y="590760"/>
            <a:ext cx="147600" cy="147600"/>
          </a:xfrm>
          <a:custGeom>
            <a:avLst/>
            <a:gdLst/>
            <a:ahLst/>
            <a:rect l="l" t="t" r="r" b="b"/>
            <a:pathLst>
              <a:path w="7039" h="7040">
                <a:moveTo>
                  <a:pt x="268" y="2704"/>
                </a:moveTo>
                <a:lnTo>
                  <a:pt x="4336" y="6771"/>
                </a:lnTo>
                <a:lnTo>
                  <a:pt x="4336" y="6771"/>
                </a:lnTo>
                <a:lnTo>
                  <a:pt x="4336" y="6771"/>
                </a:lnTo>
                <a:lnTo>
                  <a:pt x="4652" y="6917"/>
                </a:lnTo>
                <a:lnTo>
                  <a:pt x="4993" y="7015"/>
                </a:lnTo>
                <a:lnTo>
                  <a:pt x="5310" y="7039"/>
                </a:lnTo>
                <a:lnTo>
                  <a:pt x="5651" y="7039"/>
                </a:lnTo>
                <a:lnTo>
                  <a:pt x="5992" y="6966"/>
                </a:lnTo>
                <a:lnTo>
                  <a:pt x="6308" y="6844"/>
                </a:lnTo>
                <a:lnTo>
                  <a:pt x="6454" y="6747"/>
                </a:lnTo>
                <a:lnTo>
                  <a:pt x="6601" y="6674"/>
                </a:lnTo>
                <a:lnTo>
                  <a:pt x="6747" y="6552"/>
                </a:lnTo>
                <a:lnTo>
                  <a:pt x="6893" y="6430"/>
                </a:lnTo>
                <a:lnTo>
                  <a:pt x="6893" y="6430"/>
                </a:lnTo>
                <a:lnTo>
                  <a:pt x="6942" y="6357"/>
                </a:lnTo>
                <a:lnTo>
                  <a:pt x="7015" y="6260"/>
                </a:lnTo>
                <a:lnTo>
                  <a:pt x="7039" y="6138"/>
                </a:lnTo>
                <a:lnTo>
                  <a:pt x="7039" y="6041"/>
                </a:lnTo>
                <a:lnTo>
                  <a:pt x="7039" y="6041"/>
                </a:lnTo>
                <a:lnTo>
                  <a:pt x="7039" y="5943"/>
                </a:lnTo>
                <a:lnTo>
                  <a:pt x="7015" y="5846"/>
                </a:lnTo>
                <a:lnTo>
                  <a:pt x="6942" y="5748"/>
                </a:lnTo>
                <a:lnTo>
                  <a:pt x="6893" y="5651"/>
                </a:lnTo>
                <a:lnTo>
                  <a:pt x="1389" y="147"/>
                </a:lnTo>
                <a:lnTo>
                  <a:pt x="1389" y="147"/>
                </a:lnTo>
                <a:lnTo>
                  <a:pt x="1291" y="98"/>
                </a:lnTo>
                <a:lnTo>
                  <a:pt x="1194" y="25"/>
                </a:lnTo>
                <a:lnTo>
                  <a:pt x="1096" y="0"/>
                </a:lnTo>
                <a:lnTo>
                  <a:pt x="999" y="0"/>
                </a:lnTo>
                <a:lnTo>
                  <a:pt x="999" y="0"/>
                </a:lnTo>
                <a:lnTo>
                  <a:pt x="902" y="0"/>
                </a:lnTo>
                <a:lnTo>
                  <a:pt x="780" y="25"/>
                </a:lnTo>
                <a:lnTo>
                  <a:pt x="682" y="98"/>
                </a:lnTo>
                <a:lnTo>
                  <a:pt x="609" y="147"/>
                </a:lnTo>
                <a:lnTo>
                  <a:pt x="609" y="147"/>
                </a:lnTo>
                <a:lnTo>
                  <a:pt x="487" y="293"/>
                </a:lnTo>
                <a:lnTo>
                  <a:pt x="366" y="439"/>
                </a:lnTo>
                <a:lnTo>
                  <a:pt x="293" y="585"/>
                </a:lnTo>
                <a:lnTo>
                  <a:pt x="195" y="731"/>
                </a:lnTo>
                <a:lnTo>
                  <a:pt x="73" y="1048"/>
                </a:lnTo>
                <a:lnTo>
                  <a:pt x="0" y="1389"/>
                </a:lnTo>
                <a:lnTo>
                  <a:pt x="0" y="1730"/>
                </a:lnTo>
                <a:lnTo>
                  <a:pt x="25" y="2046"/>
                </a:lnTo>
                <a:lnTo>
                  <a:pt x="122" y="2387"/>
                </a:lnTo>
                <a:lnTo>
                  <a:pt x="268" y="2704"/>
                </a:lnTo>
                <a:lnTo>
                  <a:pt x="268" y="2704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5"/>
          <p:cNvSpPr/>
          <p:nvPr/>
        </p:nvSpPr>
        <p:spPr>
          <a:xfrm>
            <a:off x="340200" y="647640"/>
            <a:ext cx="254520" cy="254520"/>
          </a:xfrm>
          <a:custGeom>
            <a:avLst/>
            <a:gdLst/>
            <a:ahLst/>
            <a:rect l="l" t="t" r="r" b="b"/>
            <a:pathLst>
              <a:path w="12130" h="12130">
                <a:moveTo>
                  <a:pt x="8038" y="1"/>
                </a:moveTo>
                <a:lnTo>
                  <a:pt x="4872" y="3191"/>
                </a:lnTo>
                <a:lnTo>
                  <a:pt x="4872" y="3191"/>
                </a:lnTo>
                <a:lnTo>
                  <a:pt x="4628" y="3094"/>
                </a:lnTo>
                <a:lnTo>
                  <a:pt x="4385" y="2997"/>
                </a:lnTo>
                <a:lnTo>
                  <a:pt x="4092" y="2899"/>
                </a:lnTo>
                <a:lnTo>
                  <a:pt x="3800" y="2850"/>
                </a:lnTo>
                <a:lnTo>
                  <a:pt x="3484" y="2777"/>
                </a:lnTo>
                <a:lnTo>
                  <a:pt x="3167" y="2729"/>
                </a:lnTo>
                <a:lnTo>
                  <a:pt x="2850" y="2704"/>
                </a:lnTo>
                <a:lnTo>
                  <a:pt x="2534" y="2704"/>
                </a:lnTo>
                <a:lnTo>
                  <a:pt x="2534" y="2704"/>
                </a:lnTo>
                <a:lnTo>
                  <a:pt x="2241" y="2704"/>
                </a:lnTo>
                <a:lnTo>
                  <a:pt x="1949" y="2729"/>
                </a:lnTo>
                <a:lnTo>
                  <a:pt x="1633" y="2777"/>
                </a:lnTo>
                <a:lnTo>
                  <a:pt x="1316" y="2850"/>
                </a:lnTo>
                <a:lnTo>
                  <a:pt x="999" y="2972"/>
                </a:lnTo>
                <a:lnTo>
                  <a:pt x="707" y="3094"/>
                </a:lnTo>
                <a:lnTo>
                  <a:pt x="415" y="3289"/>
                </a:lnTo>
                <a:lnTo>
                  <a:pt x="147" y="3508"/>
                </a:lnTo>
                <a:lnTo>
                  <a:pt x="147" y="3508"/>
                </a:lnTo>
                <a:lnTo>
                  <a:pt x="74" y="3581"/>
                </a:lnTo>
                <a:lnTo>
                  <a:pt x="25" y="3678"/>
                </a:lnTo>
                <a:lnTo>
                  <a:pt x="1" y="3776"/>
                </a:lnTo>
                <a:lnTo>
                  <a:pt x="1" y="3898"/>
                </a:lnTo>
                <a:lnTo>
                  <a:pt x="1" y="3898"/>
                </a:lnTo>
                <a:lnTo>
                  <a:pt x="1" y="3995"/>
                </a:lnTo>
                <a:lnTo>
                  <a:pt x="25" y="4093"/>
                </a:lnTo>
                <a:lnTo>
                  <a:pt x="74" y="4190"/>
                </a:lnTo>
                <a:lnTo>
                  <a:pt x="147" y="4287"/>
                </a:lnTo>
                <a:lnTo>
                  <a:pt x="7843" y="11984"/>
                </a:lnTo>
                <a:lnTo>
                  <a:pt x="7843" y="11984"/>
                </a:lnTo>
                <a:lnTo>
                  <a:pt x="7941" y="12057"/>
                </a:lnTo>
                <a:lnTo>
                  <a:pt x="8038" y="12105"/>
                </a:lnTo>
                <a:lnTo>
                  <a:pt x="8135" y="12130"/>
                </a:lnTo>
                <a:lnTo>
                  <a:pt x="8233" y="12130"/>
                </a:lnTo>
                <a:lnTo>
                  <a:pt x="8233" y="12130"/>
                </a:lnTo>
                <a:lnTo>
                  <a:pt x="8355" y="12130"/>
                </a:lnTo>
                <a:lnTo>
                  <a:pt x="8452" y="12105"/>
                </a:lnTo>
                <a:lnTo>
                  <a:pt x="8549" y="12057"/>
                </a:lnTo>
                <a:lnTo>
                  <a:pt x="8622" y="11984"/>
                </a:lnTo>
                <a:lnTo>
                  <a:pt x="8622" y="11984"/>
                </a:lnTo>
                <a:lnTo>
                  <a:pt x="8842" y="11716"/>
                </a:lnTo>
                <a:lnTo>
                  <a:pt x="9036" y="11423"/>
                </a:lnTo>
                <a:lnTo>
                  <a:pt x="9158" y="11131"/>
                </a:lnTo>
                <a:lnTo>
                  <a:pt x="9280" y="10814"/>
                </a:lnTo>
                <a:lnTo>
                  <a:pt x="9353" y="10498"/>
                </a:lnTo>
                <a:lnTo>
                  <a:pt x="9402" y="10181"/>
                </a:lnTo>
                <a:lnTo>
                  <a:pt x="9426" y="9889"/>
                </a:lnTo>
                <a:lnTo>
                  <a:pt x="9426" y="9597"/>
                </a:lnTo>
                <a:lnTo>
                  <a:pt x="9426" y="9597"/>
                </a:lnTo>
                <a:lnTo>
                  <a:pt x="9426" y="9280"/>
                </a:lnTo>
                <a:lnTo>
                  <a:pt x="9402" y="8964"/>
                </a:lnTo>
                <a:lnTo>
                  <a:pt x="9353" y="8647"/>
                </a:lnTo>
                <a:lnTo>
                  <a:pt x="9280" y="8330"/>
                </a:lnTo>
                <a:lnTo>
                  <a:pt x="9231" y="8038"/>
                </a:lnTo>
                <a:lnTo>
                  <a:pt x="9134" y="7746"/>
                </a:lnTo>
                <a:lnTo>
                  <a:pt x="9036" y="7502"/>
                </a:lnTo>
                <a:lnTo>
                  <a:pt x="8939" y="7259"/>
                </a:lnTo>
                <a:lnTo>
                  <a:pt x="12130" y="4093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6"/>
          <p:cNvSpPr/>
          <p:nvPr/>
        </p:nvSpPr>
        <p:spPr>
          <a:xfrm>
            <a:off x="456840" y="682560"/>
            <a:ext cx="41760" cy="41760"/>
          </a:xfrm>
          <a:custGeom>
            <a:avLst/>
            <a:gdLst/>
            <a:ahLst/>
            <a:rect l="l" t="t" r="r" b="b"/>
            <a:pathLst>
              <a:path w="1998" h="1998">
                <a:moveTo>
                  <a:pt x="1" y="1997"/>
                </a:moveTo>
                <a:lnTo>
                  <a:pt x="1998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7"/>
          <p:cNvSpPr/>
          <p:nvPr/>
        </p:nvSpPr>
        <p:spPr>
          <a:xfrm>
            <a:off x="577800" y="1585440"/>
            <a:ext cx="6132240" cy="16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19040" indent="-3427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fr-FR" sz="24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Traiter et Centraliser les données dans une Data Lake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fr-FR" sz="24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Fournir un acces facile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Objectifs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207731DC-0A33-4752-9CA6-30BEF42F09CB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282240" y="802440"/>
            <a:ext cx="157680" cy="157680"/>
          </a:xfrm>
          <a:custGeom>
            <a:avLst/>
            <a:gdLst/>
            <a:ahLst/>
            <a:rect l="l" t="t" r="r" b="b"/>
            <a:pathLst>
              <a:path w="7527" h="7526">
                <a:moveTo>
                  <a:pt x="5992" y="0"/>
                </a:moveTo>
                <a:lnTo>
                  <a:pt x="537" y="6430"/>
                </a:lnTo>
                <a:lnTo>
                  <a:pt x="1" y="7526"/>
                </a:lnTo>
                <a:lnTo>
                  <a:pt x="1097" y="6990"/>
                </a:lnTo>
                <a:lnTo>
                  <a:pt x="7526" y="1534"/>
                </a:lnTo>
                <a:lnTo>
                  <a:pt x="5992" y="0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4"/>
          <p:cNvSpPr/>
          <p:nvPr/>
        </p:nvSpPr>
        <p:spPr>
          <a:xfrm>
            <a:off x="503640" y="590760"/>
            <a:ext cx="147600" cy="147600"/>
          </a:xfrm>
          <a:custGeom>
            <a:avLst/>
            <a:gdLst/>
            <a:ahLst/>
            <a:rect l="l" t="t" r="r" b="b"/>
            <a:pathLst>
              <a:path w="7039" h="7040">
                <a:moveTo>
                  <a:pt x="268" y="2704"/>
                </a:moveTo>
                <a:lnTo>
                  <a:pt x="4336" y="6771"/>
                </a:lnTo>
                <a:lnTo>
                  <a:pt x="4336" y="6771"/>
                </a:lnTo>
                <a:lnTo>
                  <a:pt x="4336" y="6771"/>
                </a:lnTo>
                <a:lnTo>
                  <a:pt x="4652" y="6917"/>
                </a:lnTo>
                <a:lnTo>
                  <a:pt x="4993" y="7015"/>
                </a:lnTo>
                <a:lnTo>
                  <a:pt x="5310" y="7039"/>
                </a:lnTo>
                <a:lnTo>
                  <a:pt x="5651" y="7039"/>
                </a:lnTo>
                <a:lnTo>
                  <a:pt x="5992" y="6966"/>
                </a:lnTo>
                <a:lnTo>
                  <a:pt x="6308" y="6844"/>
                </a:lnTo>
                <a:lnTo>
                  <a:pt x="6454" y="6747"/>
                </a:lnTo>
                <a:lnTo>
                  <a:pt x="6601" y="6674"/>
                </a:lnTo>
                <a:lnTo>
                  <a:pt x="6747" y="6552"/>
                </a:lnTo>
                <a:lnTo>
                  <a:pt x="6893" y="6430"/>
                </a:lnTo>
                <a:lnTo>
                  <a:pt x="6893" y="6430"/>
                </a:lnTo>
                <a:lnTo>
                  <a:pt x="6942" y="6357"/>
                </a:lnTo>
                <a:lnTo>
                  <a:pt x="7015" y="6260"/>
                </a:lnTo>
                <a:lnTo>
                  <a:pt x="7039" y="6138"/>
                </a:lnTo>
                <a:lnTo>
                  <a:pt x="7039" y="6041"/>
                </a:lnTo>
                <a:lnTo>
                  <a:pt x="7039" y="6041"/>
                </a:lnTo>
                <a:lnTo>
                  <a:pt x="7039" y="5943"/>
                </a:lnTo>
                <a:lnTo>
                  <a:pt x="7015" y="5846"/>
                </a:lnTo>
                <a:lnTo>
                  <a:pt x="6942" y="5748"/>
                </a:lnTo>
                <a:lnTo>
                  <a:pt x="6893" y="5651"/>
                </a:lnTo>
                <a:lnTo>
                  <a:pt x="1389" y="147"/>
                </a:lnTo>
                <a:lnTo>
                  <a:pt x="1389" y="147"/>
                </a:lnTo>
                <a:lnTo>
                  <a:pt x="1291" y="98"/>
                </a:lnTo>
                <a:lnTo>
                  <a:pt x="1194" y="25"/>
                </a:lnTo>
                <a:lnTo>
                  <a:pt x="1096" y="0"/>
                </a:lnTo>
                <a:lnTo>
                  <a:pt x="999" y="0"/>
                </a:lnTo>
                <a:lnTo>
                  <a:pt x="999" y="0"/>
                </a:lnTo>
                <a:lnTo>
                  <a:pt x="902" y="0"/>
                </a:lnTo>
                <a:lnTo>
                  <a:pt x="780" y="25"/>
                </a:lnTo>
                <a:lnTo>
                  <a:pt x="682" y="98"/>
                </a:lnTo>
                <a:lnTo>
                  <a:pt x="609" y="147"/>
                </a:lnTo>
                <a:lnTo>
                  <a:pt x="609" y="147"/>
                </a:lnTo>
                <a:lnTo>
                  <a:pt x="487" y="293"/>
                </a:lnTo>
                <a:lnTo>
                  <a:pt x="366" y="439"/>
                </a:lnTo>
                <a:lnTo>
                  <a:pt x="293" y="585"/>
                </a:lnTo>
                <a:lnTo>
                  <a:pt x="195" y="731"/>
                </a:lnTo>
                <a:lnTo>
                  <a:pt x="73" y="1048"/>
                </a:lnTo>
                <a:lnTo>
                  <a:pt x="0" y="1389"/>
                </a:lnTo>
                <a:lnTo>
                  <a:pt x="0" y="1730"/>
                </a:lnTo>
                <a:lnTo>
                  <a:pt x="25" y="2046"/>
                </a:lnTo>
                <a:lnTo>
                  <a:pt x="122" y="2387"/>
                </a:lnTo>
                <a:lnTo>
                  <a:pt x="268" y="2704"/>
                </a:lnTo>
                <a:lnTo>
                  <a:pt x="268" y="2704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5"/>
          <p:cNvSpPr/>
          <p:nvPr/>
        </p:nvSpPr>
        <p:spPr>
          <a:xfrm>
            <a:off x="340200" y="647640"/>
            <a:ext cx="254520" cy="254520"/>
          </a:xfrm>
          <a:custGeom>
            <a:avLst/>
            <a:gdLst/>
            <a:ahLst/>
            <a:rect l="l" t="t" r="r" b="b"/>
            <a:pathLst>
              <a:path w="12130" h="12130">
                <a:moveTo>
                  <a:pt x="8038" y="1"/>
                </a:moveTo>
                <a:lnTo>
                  <a:pt x="4872" y="3191"/>
                </a:lnTo>
                <a:lnTo>
                  <a:pt x="4872" y="3191"/>
                </a:lnTo>
                <a:lnTo>
                  <a:pt x="4628" y="3094"/>
                </a:lnTo>
                <a:lnTo>
                  <a:pt x="4385" y="2997"/>
                </a:lnTo>
                <a:lnTo>
                  <a:pt x="4092" y="2899"/>
                </a:lnTo>
                <a:lnTo>
                  <a:pt x="3800" y="2850"/>
                </a:lnTo>
                <a:lnTo>
                  <a:pt x="3484" y="2777"/>
                </a:lnTo>
                <a:lnTo>
                  <a:pt x="3167" y="2729"/>
                </a:lnTo>
                <a:lnTo>
                  <a:pt x="2850" y="2704"/>
                </a:lnTo>
                <a:lnTo>
                  <a:pt x="2534" y="2704"/>
                </a:lnTo>
                <a:lnTo>
                  <a:pt x="2534" y="2704"/>
                </a:lnTo>
                <a:lnTo>
                  <a:pt x="2241" y="2704"/>
                </a:lnTo>
                <a:lnTo>
                  <a:pt x="1949" y="2729"/>
                </a:lnTo>
                <a:lnTo>
                  <a:pt x="1633" y="2777"/>
                </a:lnTo>
                <a:lnTo>
                  <a:pt x="1316" y="2850"/>
                </a:lnTo>
                <a:lnTo>
                  <a:pt x="999" y="2972"/>
                </a:lnTo>
                <a:lnTo>
                  <a:pt x="707" y="3094"/>
                </a:lnTo>
                <a:lnTo>
                  <a:pt x="415" y="3289"/>
                </a:lnTo>
                <a:lnTo>
                  <a:pt x="147" y="3508"/>
                </a:lnTo>
                <a:lnTo>
                  <a:pt x="147" y="3508"/>
                </a:lnTo>
                <a:lnTo>
                  <a:pt x="74" y="3581"/>
                </a:lnTo>
                <a:lnTo>
                  <a:pt x="25" y="3678"/>
                </a:lnTo>
                <a:lnTo>
                  <a:pt x="1" y="3776"/>
                </a:lnTo>
                <a:lnTo>
                  <a:pt x="1" y="3898"/>
                </a:lnTo>
                <a:lnTo>
                  <a:pt x="1" y="3898"/>
                </a:lnTo>
                <a:lnTo>
                  <a:pt x="1" y="3995"/>
                </a:lnTo>
                <a:lnTo>
                  <a:pt x="25" y="4093"/>
                </a:lnTo>
                <a:lnTo>
                  <a:pt x="74" y="4190"/>
                </a:lnTo>
                <a:lnTo>
                  <a:pt x="147" y="4287"/>
                </a:lnTo>
                <a:lnTo>
                  <a:pt x="7843" y="11984"/>
                </a:lnTo>
                <a:lnTo>
                  <a:pt x="7843" y="11984"/>
                </a:lnTo>
                <a:lnTo>
                  <a:pt x="7941" y="12057"/>
                </a:lnTo>
                <a:lnTo>
                  <a:pt x="8038" y="12105"/>
                </a:lnTo>
                <a:lnTo>
                  <a:pt x="8135" y="12130"/>
                </a:lnTo>
                <a:lnTo>
                  <a:pt x="8233" y="12130"/>
                </a:lnTo>
                <a:lnTo>
                  <a:pt x="8233" y="12130"/>
                </a:lnTo>
                <a:lnTo>
                  <a:pt x="8355" y="12130"/>
                </a:lnTo>
                <a:lnTo>
                  <a:pt x="8452" y="12105"/>
                </a:lnTo>
                <a:lnTo>
                  <a:pt x="8549" y="12057"/>
                </a:lnTo>
                <a:lnTo>
                  <a:pt x="8622" y="11984"/>
                </a:lnTo>
                <a:lnTo>
                  <a:pt x="8622" y="11984"/>
                </a:lnTo>
                <a:lnTo>
                  <a:pt x="8842" y="11716"/>
                </a:lnTo>
                <a:lnTo>
                  <a:pt x="9036" y="11423"/>
                </a:lnTo>
                <a:lnTo>
                  <a:pt x="9158" y="11131"/>
                </a:lnTo>
                <a:lnTo>
                  <a:pt x="9280" y="10814"/>
                </a:lnTo>
                <a:lnTo>
                  <a:pt x="9353" y="10498"/>
                </a:lnTo>
                <a:lnTo>
                  <a:pt x="9402" y="10181"/>
                </a:lnTo>
                <a:lnTo>
                  <a:pt x="9426" y="9889"/>
                </a:lnTo>
                <a:lnTo>
                  <a:pt x="9426" y="9597"/>
                </a:lnTo>
                <a:lnTo>
                  <a:pt x="9426" y="9597"/>
                </a:lnTo>
                <a:lnTo>
                  <a:pt x="9426" y="9280"/>
                </a:lnTo>
                <a:lnTo>
                  <a:pt x="9402" y="8964"/>
                </a:lnTo>
                <a:lnTo>
                  <a:pt x="9353" y="8647"/>
                </a:lnTo>
                <a:lnTo>
                  <a:pt x="9280" y="8330"/>
                </a:lnTo>
                <a:lnTo>
                  <a:pt x="9231" y="8038"/>
                </a:lnTo>
                <a:lnTo>
                  <a:pt x="9134" y="7746"/>
                </a:lnTo>
                <a:lnTo>
                  <a:pt x="9036" y="7502"/>
                </a:lnTo>
                <a:lnTo>
                  <a:pt x="8939" y="7259"/>
                </a:lnTo>
                <a:lnTo>
                  <a:pt x="12130" y="4093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6"/>
          <p:cNvSpPr/>
          <p:nvPr/>
        </p:nvSpPr>
        <p:spPr>
          <a:xfrm>
            <a:off x="456840" y="682560"/>
            <a:ext cx="41760" cy="41760"/>
          </a:xfrm>
          <a:custGeom>
            <a:avLst/>
            <a:gdLst/>
            <a:ahLst/>
            <a:rect l="l" t="t" r="r" b="b"/>
            <a:pathLst>
              <a:path w="1998" h="1998">
                <a:moveTo>
                  <a:pt x="1" y="1997"/>
                </a:moveTo>
                <a:lnTo>
                  <a:pt x="1998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7"/>
          <p:cNvSpPr/>
          <p:nvPr/>
        </p:nvSpPr>
        <p:spPr>
          <a:xfrm>
            <a:off x="577800" y="1624680"/>
            <a:ext cx="5977800" cy="259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19040" indent="-3427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fr-FR" sz="24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Traiter et Centraliser les données dans une Data Lake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fr-FR" sz="24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Fournir un acces facile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fr-FR" sz="24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Créer des tableaux de bord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39DF1CCF-706F-4FA3-8D30-948CB3786653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136080" y="651600"/>
            <a:ext cx="67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4400" spc="-1" strike="noStrike">
                <a:solidFill>
                  <a:srgbClr val="3f5378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Conception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Architecture Technique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82BB8036-195D-4640-AF91-CF0C4D9C01DC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282240" y="802440"/>
            <a:ext cx="157680" cy="157680"/>
          </a:xfrm>
          <a:custGeom>
            <a:avLst/>
            <a:gdLst/>
            <a:ahLst/>
            <a:rect l="l" t="t" r="r" b="b"/>
            <a:pathLst>
              <a:path w="7527" h="7526">
                <a:moveTo>
                  <a:pt x="5992" y="0"/>
                </a:moveTo>
                <a:lnTo>
                  <a:pt x="537" y="6430"/>
                </a:lnTo>
                <a:lnTo>
                  <a:pt x="1" y="7526"/>
                </a:lnTo>
                <a:lnTo>
                  <a:pt x="1097" y="6990"/>
                </a:lnTo>
                <a:lnTo>
                  <a:pt x="7526" y="1534"/>
                </a:lnTo>
                <a:lnTo>
                  <a:pt x="5992" y="0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4"/>
          <p:cNvSpPr/>
          <p:nvPr/>
        </p:nvSpPr>
        <p:spPr>
          <a:xfrm>
            <a:off x="503640" y="590760"/>
            <a:ext cx="147600" cy="147600"/>
          </a:xfrm>
          <a:custGeom>
            <a:avLst/>
            <a:gdLst/>
            <a:ahLst/>
            <a:rect l="l" t="t" r="r" b="b"/>
            <a:pathLst>
              <a:path w="7039" h="7040">
                <a:moveTo>
                  <a:pt x="268" y="2704"/>
                </a:moveTo>
                <a:lnTo>
                  <a:pt x="4336" y="6771"/>
                </a:lnTo>
                <a:lnTo>
                  <a:pt x="4336" y="6771"/>
                </a:lnTo>
                <a:lnTo>
                  <a:pt x="4336" y="6771"/>
                </a:lnTo>
                <a:lnTo>
                  <a:pt x="4652" y="6917"/>
                </a:lnTo>
                <a:lnTo>
                  <a:pt x="4993" y="7015"/>
                </a:lnTo>
                <a:lnTo>
                  <a:pt x="5310" y="7039"/>
                </a:lnTo>
                <a:lnTo>
                  <a:pt x="5651" y="7039"/>
                </a:lnTo>
                <a:lnTo>
                  <a:pt x="5992" y="6966"/>
                </a:lnTo>
                <a:lnTo>
                  <a:pt x="6308" y="6844"/>
                </a:lnTo>
                <a:lnTo>
                  <a:pt x="6454" y="6747"/>
                </a:lnTo>
                <a:lnTo>
                  <a:pt x="6601" y="6674"/>
                </a:lnTo>
                <a:lnTo>
                  <a:pt x="6747" y="6552"/>
                </a:lnTo>
                <a:lnTo>
                  <a:pt x="6893" y="6430"/>
                </a:lnTo>
                <a:lnTo>
                  <a:pt x="6893" y="6430"/>
                </a:lnTo>
                <a:lnTo>
                  <a:pt x="6942" y="6357"/>
                </a:lnTo>
                <a:lnTo>
                  <a:pt x="7015" y="6260"/>
                </a:lnTo>
                <a:lnTo>
                  <a:pt x="7039" y="6138"/>
                </a:lnTo>
                <a:lnTo>
                  <a:pt x="7039" y="6041"/>
                </a:lnTo>
                <a:lnTo>
                  <a:pt x="7039" y="6041"/>
                </a:lnTo>
                <a:lnTo>
                  <a:pt x="7039" y="5943"/>
                </a:lnTo>
                <a:lnTo>
                  <a:pt x="7015" y="5846"/>
                </a:lnTo>
                <a:lnTo>
                  <a:pt x="6942" y="5748"/>
                </a:lnTo>
                <a:lnTo>
                  <a:pt x="6893" y="5651"/>
                </a:lnTo>
                <a:lnTo>
                  <a:pt x="1389" y="147"/>
                </a:lnTo>
                <a:lnTo>
                  <a:pt x="1389" y="147"/>
                </a:lnTo>
                <a:lnTo>
                  <a:pt x="1291" y="98"/>
                </a:lnTo>
                <a:lnTo>
                  <a:pt x="1194" y="25"/>
                </a:lnTo>
                <a:lnTo>
                  <a:pt x="1096" y="0"/>
                </a:lnTo>
                <a:lnTo>
                  <a:pt x="999" y="0"/>
                </a:lnTo>
                <a:lnTo>
                  <a:pt x="999" y="0"/>
                </a:lnTo>
                <a:lnTo>
                  <a:pt x="902" y="0"/>
                </a:lnTo>
                <a:lnTo>
                  <a:pt x="780" y="25"/>
                </a:lnTo>
                <a:lnTo>
                  <a:pt x="682" y="98"/>
                </a:lnTo>
                <a:lnTo>
                  <a:pt x="609" y="147"/>
                </a:lnTo>
                <a:lnTo>
                  <a:pt x="609" y="147"/>
                </a:lnTo>
                <a:lnTo>
                  <a:pt x="487" y="293"/>
                </a:lnTo>
                <a:lnTo>
                  <a:pt x="366" y="439"/>
                </a:lnTo>
                <a:lnTo>
                  <a:pt x="293" y="585"/>
                </a:lnTo>
                <a:lnTo>
                  <a:pt x="195" y="731"/>
                </a:lnTo>
                <a:lnTo>
                  <a:pt x="73" y="1048"/>
                </a:lnTo>
                <a:lnTo>
                  <a:pt x="0" y="1389"/>
                </a:lnTo>
                <a:lnTo>
                  <a:pt x="0" y="1730"/>
                </a:lnTo>
                <a:lnTo>
                  <a:pt x="25" y="2046"/>
                </a:lnTo>
                <a:lnTo>
                  <a:pt x="122" y="2387"/>
                </a:lnTo>
                <a:lnTo>
                  <a:pt x="268" y="2704"/>
                </a:lnTo>
                <a:lnTo>
                  <a:pt x="268" y="2704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5"/>
          <p:cNvSpPr/>
          <p:nvPr/>
        </p:nvSpPr>
        <p:spPr>
          <a:xfrm>
            <a:off x="340200" y="647640"/>
            <a:ext cx="254520" cy="254520"/>
          </a:xfrm>
          <a:custGeom>
            <a:avLst/>
            <a:gdLst/>
            <a:ahLst/>
            <a:rect l="l" t="t" r="r" b="b"/>
            <a:pathLst>
              <a:path w="12130" h="12130">
                <a:moveTo>
                  <a:pt x="8038" y="1"/>
                </a:moveTo>
                <a:lnTo>
                  <a:pt x="4872" y="3191"/>
                </a:lnTo>
                <a:lnTo>
                  <a:pt x="4872" y="3191"/>
                </a:lnTo>
                <a:lnTo>
                  <a:pt x="4628" y="3094"/>
                </a:lnTo>
                <a:lnTo>
                  <a:pt x="4385" y="2997"/>
                </a:lnTo>
                <a:lnTo>
                  <a:pt x="4092" y="2899"/>
                </a:lnTo>
                <a:lnTo>
                  <a:pt x="3800" y="2850"/>
                </a:lnTo>
                <a:lnTo>
                  <a:pt x="3484" y="2777"/>
                </a:lnTo>
                <a:lnTo>
                  <a:pt x="3167" y="2729"/>
                </a:lnTo>
                <a:lnTo>
                  <a:pt x="2850" y="2704"/>
                </a:lnTo>
                <a:lnTo>
                  <a:pt x="2534" y="2704"/>
                </a:lnTo>
                <a:lnTo>
                  <a:pt x="2534" y="2704"/>
                </a:lnTo>
                <a:lnTo>
                  <a:pt x="2241" y="2704"/>
                </a:lnTo>
                <a:lnTo>
                  <a:pt x="1949" y="2729"/>
                </a:lnTo>
                <a:lnTo>
                  <a:pt x="1633" y="2777"/>
                </a:lnTo>
                <a:lnTo>
                  <a:pt x="1316" y="2850"/>
                </a:lnTo>
                <a:lnTo>
                  <a:pt x="999" y="2972"/>
                </a:lnTo>
                <a:lnTo>
                  <a:pt x="707" y="3094"/>
                </a:lnTo>
                <a:lnTo>
                  <a:pt x="415" y="3289"/>
                </a:lnTo>
                <a:lnTo>
                  <a:pt x="147" y="3508"/>
                </a:lnTo>
                <a:lnTo>
                  <a:pt x="147" y="3508"/>
                </a:lnTo>
                <a:lnTo>
                  <a:pt x="74" y="3581"/>
                </a:lnTo>
                <a:lnTo>
                  <a:pt x="25" y="3678"/>
                </a:lnTo>
                <a:lnTo>
                  <a:pt x="1" y="3776"/>
                </a:lnTo>
                <a:lnTo>
                  <a:pt x="1" y="3898"/>
                </a:lnTo>
                <a:lnTo>
                  <a:pt x="1" y="3898"/>
                </a:lnTo>
                <a:lnTo>
                  <a:pt x="1" y="3995"/>
                </a:lnTo>
                <a:lnTo>
                  <a:pt x="25" y="4093"/>
                </a:lnTo>
                <a:lnTo>
                  <a:pt x="74" y="4190"/>
                </a:lnTo>
                <a:lnTo>
                  <a:pt x="147" y="4287"/>
                </a:lnTo>
                <a:lnTo>
                  <a:pt x="7843" y="11984"/>
                </a:lnTo>
                <a:lnTo>
                  <a:pt x="7843" y="11984"/>
                </a:lnTo>
                <a:lnTo>
                  <a:pt x="7941" y="12057"/>
                </a:lnTo>
                <a:lnTo>
                  <a:pt x="8038" y="12105"/>
                </a:lnTo>
                <a:lnTo>
                  <a:pt x="8135" y="12130"/>
                </a:lnTo>
                <a:lnTo>
                  <a:pt x="8233" y="12130"/>
                </a:lnTo>
                <a:lnTo>
                  <a:pt x="8233" y="12130"/>
                </a:lnTo>
                <a:lnTo>
                  <a:pt x="8355" y="12130"/>
                </a:lnTo>
                <a:lnTo>
                  <a:pt x="8452" y="12105"/>
                </a:lnTo>
                <a:lnTo>
                  <a:pt x="8549" y="12057"/>
                </a:lnTo>
                <a:lnTo>
                  <a:pt x="8622" y="11984"/>
                </a:lnTo>
                <a:lnTo>
                  <a:pt x="8622" y="11984"/>
                </a:lnTo>
                <a:lnTo>
                  <a:pt x="8842" y="11716"/>
                </a:lnTo>
                <a:lnTo>
                  <a:pt x="9036" y="11423"/>
                </a:lnTo>
                <a:lnTo>
                  <a:pt x="9158" y="11131"/>
                </a:lnTo>
                <a:lnTo>
                  <a:pt x="9280" y="10814"/>
                </a:lnTo>
                <a:lnTo>
                  <a:pt x="9353" y="10498"/>
                </a:lnTo>
                <a:lnTo>
                  <a:pt x="9402" y="10181"/>
                </a:lnTo>
                <a:lnTo>
                  <a:pt x="9426" y="9889"/>
                </a:lnTo>
                <a:lnTo>
                  <a:pt x="9426" y="9597"/>
                </a:lnTo>
                <a:lnTo>
                  <a:pt x="9426" y="9597"/>
                </a:lnTo>
                <a:lnTo>
                  <a:pt x="9426" y="9280"/>
                </a:lnTo>
                <a:lnTo>
                  <a:pt x="9402" y="8964"/>
                </a:lnTo>
                <a:lnTo>
                  <a:pt x="9353" y="8647"/>
                </a:lnTo>
                <a:lnTo>
                  <a:pt x="9280" y="8330"/>
                </a:lnTo>
                <a:lnTo>
                  <a:pt x="9231" y="8038"/>
                </a:lnTo>
                <a:lnTo>
                  <a:pt x="9134" y="7746"/>
                </a:lnTo>
                <a:lnTo>
                  <a:pt x="9036" y="7502"/>
                </a:lnTo>
                <a:lnTo>
                  <a:pt x="8939" y="7259"/>
                </a:lnTo>
                <a:lnTo>
                  <a:pt x="12130" y="4093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6"/>
          <p:cNvSpPr/>
          <p:nvPr/>
        </p:nvSpPr>
        <p:spPr>
          <a:xfrm>
            <a:off x="456840" y="682560"/>
            <a:ext cx="41760" cy="41760"/>
          </a:xfrm>
          <a:custGeom>
            <a:avLst/>
            <a:gdLst/>
            <a:ahLst/>
            <a:rect l="l" t="t" r="r" b="b"/>
            <a:pathLst>
              <a:path w="1998" h="1998">
                <a:moveTo>
                  <a:pt x="1" y="1997"/>
                </a:moveTo>
                <a:lnTo>
                  <a:pt x="1998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7"/>
          <p:cNvSpPr/>
          <p:nvPr/>
        </p:nvSpPr>
        <p:spPr>
          <a:xfrm>
            <a:off x="577800" y="1624680"/>
            <a:ext cx="5977800" cy="30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9" name="Picture 1" descr=""/>
          <p:cNvPicPr/>
          <p:nvPr/>
        </p:nvPicPr>
        <p:blipFill>
          <a:blip r:embed="rId1"/>
          <a:stretch/>
        </p:blipFill>
        <p:spPr>
          <a:xfrm>
            <a:off x="340200" y="1610280"/>
            <a:ext cx="7277760" cy="2774880"/>
          </a:xfrm>
          <a:prstGeom prst="rect">
            <a:avLst/>
          </a:prstGeom>
          <a:ln>
            <a:noFill/>
          </a:ln>
        </p:spPr>
      </p:pic>
      <p:pic>
        <p:nvPicPr>
          <p:cNvPr id="260" name="Picture 2" descr=""/>
          <p:cNvPicPr/>
          <p:nvPr/>
        </p:nvPicPr>
        <p:blipFill>
          <a:blip r:embed="rId2"/>
          <a:stretch/>
        </p:blipFill>
        <p:spPr>
          <a:xfrm>
            <a:off x="6306840" y="2555280"/>
            <a:ext cx="1193040" cy="8845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40E603FE-9FE4-404F-A6FC-939519B5C89B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136080" y="651600"/>
            <a:ext cx="67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4400" spc="-1" strike="noStrike">
                <a:solidFill>
                  <a:srgbClr val="3f5378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Outils de réalisation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Outils de réalisation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E1B17358-F5D5-4DEE-A95B-BDA8CDF531FE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282240" y="802440"/>
            <a:ext cx="157680" cy="157680"/>
          </a:xfrm>
          <a:custGeom>
            <a:avLst/>
            <a:gdLst/>
            <a:ahLst/>
            <a:rect l="l" t="t" r="r" b="b"/>
            <a:pathLst>
              <a:path w="7527" h="7526">
                <a:moveTo>
                  <a:pt x="5992" y="0"/>
                </a:moveTo>
                <a:lnTo>
                  <a:pt x="537" y="6430"/>
                </a:lnTo>
                <a:lnTo>
                  <a:pt x="1" y="7526"/>
                </a:lnTo>
                <a:lnTo>
                  <a:pt x="1097" y="6990"/>
                </a:lnTo>
                <a:lnTo>
                  <a:pt x="7526" y="1534"/>
                </a:lnTo>
                <a:lnTo>
                  <a:pt x="5992" y="0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4"/>
          <p:cNvSpPr/>
          <p:nvPr/>
        </p:nvSpPr>
        <p:spPr>
          <a:xfrm>
            <a:off x="503640" y="590760"/>
            <a:ext cx="147600" cy="147600"/>
          </a:xfrm>
          <a:custGeom>
            <a:avLst/>
            <a:gdLst/>
            <a:ahLst/>
            <a:rect l="l" t="t" r="r" b="b"/>
            <a:pathLst>
              <a:path w="7039" h="7040">
                <a:moveTo>
                  <a:pt x="268" y="2704"/>
                </a:moveTo>
                <a:lnTo>
                  <a:pt x="4336" y="6771"/>
                </a:lnTo>
                <a:lnTo>
                  <a:pt x="4336" y="6771"/>
                </a:lnTo>
                <a:lnTo>
                  <a:pt x="4336" y="6771"/>
                </a:lnTo>
                <a:lnTo>
                  <a:pt x="4652" y="6917"/>
                </a:lnTo>
                <a:lnTo>
                  <a:pt x="4993" y="7015"/>
                </a:lnTo>
                <a:lnTo>
                  <a:pt x="5310" y="7039"/>
                </a:lnTo>
                <a:lnTo>
                  <a:pt x="5651" y="7039"/>
                </a:lnTo>
                <a:lnTo>
                  <a:pt x="5992" y="6966"/>
                </a:lnTo>
                <a:lnTo>
                  <a:pt x="6308" y="6844"/>
                </a:lnTo>
                <a:lnTo>
                  <a:pt x="6454" y="6747"/>
                </a:lnTo>
                <a:lnTo>
                  <a:pt x="6601" y="6674"/>
                </a:lnTo>
                <a:lnTo>
                  <a:pt x="6747" y="6552"/>
                </a:lnTo>
                <a:lnTo>
                  <a:pt x="6893" y="6430"/>
                </a:lnTo>
                <a:lnTo>
                  <a:pt x="6893" y="6430"/>
                </a:lnTo>
                <a:lnTo>
                  <a:pt x="6942" y="6357"/>
                </a:lnTo>
                <a:lnTo>
                  <a:pt x="7015" y="6260"/>
                </a:lnTo>
                <a:lnTo>
                  <a:pt x="7039" y="6138"/>
                </a:lnTo>
                <a:lnTo>
                  <a:pt x="7039" y="6041"/>
                </a:lnTo>
                <a:lnTo>
                  <a:pt x="7039" y="6041"/>
                </a:lnTo>
                <a:lnTo>
                  <a:pt x="7039" y="5943"/>
                </a:lnTo>
                <a:lnTo>
                  <a:pt x="7015" y="5846"/>
                </a:lnTo>
                <a:lnTo>
                  <a:pt x="6942" y="5748"/>
                </a:lnTo>
                <a:lnTo>
                  <a:pt x="6893" y="5651"/>
                </a:lnTo>
                <a:lnTo>
                  <a:pt x="1389" y="147"/>
                </a:lnTo>
                <a:lnTo>
                  <a:pt x="1389" y="147"/>
                </a:lnTo>
                <a:lnTo>
                  <a:pt x="1291" y="98"/>
                </a:lnTo>
                <a:lnTo>
                  <a:pt x="1194" y="25"/>
                </a:lnTo>
                <a:lnTo>
                  <a:pt x="1096" y="0"/>
                </a:lnTo>
                <a:lnTo>
                  <a:pt x="999" y="0"/>
                </a:lnTo>
                <a:lnTo>
                  <a:pt x="999" y="0"/>
                </a:lnTo>
                <a:lnTo>
                  <a:pt x="902" y="0"/>
                </a:lnTo>
                <a:lnTo>
                  <a:pt x="780" y="25"/>
                </a:lnTo>
                <a:lnTo>
                  <a:pt x="682" y="98"/>
                </a:lnTo>
                <a:lnTo>
                  <a:pt x="609" y="147"/>
                </a:lnTo>
                <a:lnTo>
                  <a:pt x="609" y="147"/>
                </a:lnTo>
                <a:lnTo>
                  <a:pt x="487" y="293"/>
                </a:lnTo>
                <a:lnTo>
                  <a:pt x="366" y="439"/>
                </a:lnTo>
                <a:lnTo>
                  <a:pt x="293" y="585"/>
                </a:lnTo>
                <a:lnTo>
                  <a:pt x="195" y="731"/>
                </a:lnTo>
                <a:lnTo>
                  <a:pt x="73" y="1048"/>
                </a:lnTo>
                <a:lnTo>
                  <a:pt x="0" y="1389"/>
                </a:lnTo>
                <a:lnTo>
                  <a:pt x="0" y="1730"/>
                </a:lnTo>
                <a:lnTo>
                  <a:pt x="25" y="2046"/>
                </a:lnTo>
                <a:lnTo>
                  <a:pt x="122" y="2387"/>
                </a:lnTo>
                <a:lnTo>
                  <a:pt x="268" y="2704"/>
                </a:lnTo>
                <a:lnTo>
                  <a:pt x="268" y="2704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5"/>
          <p:cNvSpPr/>
          <p:nvPr/>
        </p:nvSpPr>
        <p:spPr>
          <a:xfrm>
            <a:off x="340200" y="647640"/>
            <a:ext cx="254520" cy="254520"/>
          </a:xfrm>
          <a:custGeom>
            <a:avLst/>
            <a:gdLst/>
            <a:ahLst/>
            <a:rect l="l" t="t" r="r" b="b"/>
            <a:pathLst>
              <a:path w="12130" h="12130">
                <a:moveTo>
                  <a:pt x="8038" y="1"/>
                </a:moveTo>
                <a:lnTo>
                  <a:pt x="4872" y="3191"/>
                </a:lnTo>
                <a:lnTo>
                  <a:pt x="4872" y="3191"/>
                </a:lnTo>
                <a:lnTo>
                  <a:pt x="4628" y="3094"/>
                </a:lnTo>
                <a:lnTo>
                  <a:pt x="4385" y="2997"/>
                </a:lnTo>
                <a:lnTo>
                  <a:pt x="4092" y="2899"/>
                </a:lnTo>
                <a:lnTo>
                  <a:pt x="3800" y="2850"/>
                </a:lnTo>
                <a:lnTo>
                  <a:pt x="3484" y="2777"/>
                </a:lnTo>
                <a:lnTo>
                  <a:pt x="3167" y="2729"/>
                </a:lnTo>
                <a:lnTo>
                  <a:pt x="2850" y="2704"/>
                </a:lnTo>
                <a:lnTo>
                  <a:pt x="2534" y="2704"/>
                </a:lnTo>
                <a:lnTo>
                  <a:pt x="2534" y="2704"/>
                </a:lnTo>
                <a:lnTo>
                  <a:pt x="2241" y="2704"/>
                </a:lnTo>
                <a:lnTo>
                  <a:pt x="1949" y="2729"/>
                </a:lnTo>
                <a:lnTo>
                  <a:pt x="1633" y="2777"/>
                </a:lnTo>
                <a:lnTo>
                  <a:pt x="1316" y="2850"/>
                </a:lnTo>
                <a:lnTo>
                  <a:pt x="999" y="2972"/>
                </a:lnTo>
                <a:lnTo>
                  <a:pt x="707" y="3094"/>
                </a:lnTo>
                <a:lnTo>
                  <a:pt x="415" y="3289"/>
                </a:lnTo>
                <a:lnTo>
                  <a:pt x="147" y="3508"/>
                </a:lnTo>
                <a:lnTo>
                  <a:pt x="147" y="3508"/>
                </a:lnTo>
                <a:lnTo>
                  <a:pt x="74" y="3581"/>
                </a:lnTo>
                <a:lnTo>
                  <a:pt x="25" y="3678"/>
                </a:lnTo>
                <a:lnTo>
                  <a:pt x="1" y="3776"/>
                </a:lnTo>
                <a:lnTo>
                  <a:pt x="1" y="3898"/>
                </a:lnTo>
                <a:lnTo>
                  <a:pt x="1" y="3898"/>
                </a:lnTo>
                <a:lnTo>
                  <a:pt x="1" y="3995"/>
                </a:lnTo>
                <a:lnTo>
                  <a:pt x="25" y="4093"/>
                </a:lnTo>
                <a:lnTo>
                  <a:pt x="74" y="4190"/>
                </a:lnTo>
                <a:lnTo>
                  <a:pt x="147" y="4287"/>
                </a:lnTo>
                <a:lnTo>
                  <a:pt x="7843" y="11984"/>
                </a:lnTo>
                <a:lnTo>
                  <a:pt x="7843" y="11984"/>
                </a:lnTo>
                <a:lnTo>
                  <a:pt x="7941" y="12057"/>
                </a:lnTo>
                <a:lnTo>
                  <a:pt x="8038" y="12105"/>
                </a:lnTo>
                <a:lnTo>
                  <a:pt x="8135" y="12130"/>
                </a:lnTo>
                <a:lnTo>
                  <a:pt x="8233" y="12130"/>
                </a:lnTo>
                <a:lnTo>
                  <a:pt x="8233" y="12130"/>
                </a:lnTo>
                <a:lnTo>
                  <a:pt x="8355" y="12130"/>
                </a:lnTo>
                <a:lnTo>
                  <a:pt x="8452" y="12105"/>
                </a:lnTo>
                <a:lnTo>
                  <a:pt x="8549" y="12057"/>
                </a:lnTo>
                <a:lnTo>
                  <a:pt x="8622" y="11984"/>
                </a:lnTo>
                <a:lnTo>
                  <a:pt x="8622" y="11984"/>
                </a:lnTo>
                <a:lnTo>
                  <a:pt x="8842" y="11716"/>
                </a:lnTo>
                <a:lnTo>
                  <a:pt x="9036" y="11423"/>
                </a:lnTo>
                <a:lnTo>
                  <a:pt x="9158" y="11131"/>
                </a:lnTo>
                <a:lnTo>
                  <a:pt x="9280" y="10814"/>
                </a:lnTo>
                <a:lnTo>
                  <a:pt x="9353" y="10498"/>
                </a:lnTo>
                <a:lnTo>
                  <a:pt x="9402" y="10181"/>
                </a:lnTo>
                <a:lnTo>
                  <a:pt x="9426" y="9889"/>
                </a:lnTo>
                <a:lnTo>
                  <a:pt x="9426" y="9597"/>
                </a:lnTo>
                <a:lnTo>
                  <a:pt x="9426" y="9597"/>
                </a:lnTo>
                <a:lnTo>
                  <a:pt x="9426" y="9280"/>
                </a:lnTo>
                <a:lnTo>
                  <a:pt x="9402" y="8964"/>
                </a:lnTo>
                <a:lnTo>
                  <a:pt x="9353" y="8647"/>
                </a:lnTo>
                <a:lnTo>
                  <a:pt x="9280" y="8330"/>
                </a:lnTo>
                <a:lnTo>
                  <a:pt x="9231" y="8038"/>
                </a:lnTo>
                <a:lnTo>
                  <a:pt x="9134" y="7746"/>
                </a:lnTo>
                <a:lnTo>
                  <a:pt x="9036" y="7502"/>
                </a:lnTo>
                <a:lnTo>
                  <a:pt x="8939" y="7259"/>
                </a:lnTo>
                <a:lnTo>
                  <a:pt x="12130" y="4093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6"/>
          <p:cNvSpPr/>
          <p:nvPr/>
        </p:nvSpPr>
        <p:spPr>
          <a:xfrm>
            <a:off x="456840" y="682560"/>
            <a:ext cx="41760" cy="41760"/>
          </a:xfrm>
          <a:custGeom>
            <a:avLst/>
            <a:gdLst/>
            <a:ahLst/>
            <a:rect l="l" t="t" r="r" b="b"/>
            <a:pathLst>
              <a:path w="1998" h="1998">
                <a:moveTo>
                  <a:pt x="1" y="1997"/>
                </a:moveTo>
                <a:lnTo>
                  <a:pt x="1998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9" name="Picture 1" descr=""/>
          <p:cNvPicPr/>
          <p:nvPr/>
        </p:nvPicPr>
        <p:blipFill>
          <a:blip r:embed="rId1"/>
          <a:stretch/>
        </p:blipFill>
        <p:spPr>
          <a:xfrm>
            <a:off x="4484160" y="1449720"/>
            <a:ext cx="4142880" cy="1104480"/>
          </a:xfrm>
          <a:prstGeom prst="rect">
            <a:avLst/>
          </a:prstGeom>
          <a:ln>
            <a:noFill/>
          </a:ln>
        </p:spPr>
      </p:pic>
      <p:pic>
        <p:nvPicPr>
          <p:cNvPr id="270" name="Picture 2" descr=""/>
          <p:cNvPicPr/>
          <p:nvPr/>
        </p:nvPicPr>
        <p:blipFill>
          <a:blip r:embed="rId2"/>
          <a:stretch/>
        </p:blipFill>
        <p:spPr>
          <a:xfrm>
            <a:off x="0" y="1368360"/>
            <a:ext cx="3409560" cy="1267560"/>
          </a:xfrm>
          <a:prstGeom prst="rect">
            <a:avLst/>
          </a:prstGeom>
          <a:ln>
            <a:noFill/>
          </a:ln>
        </p:spPr>
      </p:pic>
      <p:pic>
        <p:nvPicPr>
          <p:cNvPr id="271" name="Picture 3" descr=""/>
          <p:cNvPicPr/>
          <p:nvPr/>
        </p:nvPicPr>
        <p:blipFill>
          <a:blip r:embed="rId3"/>
          <a:stretch/>
        </p:blipFill>
        <p:spPr>
          <a:xfrm>
            <a:off x="361440" y="280908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272" name="Picture 4" descr=""/>
          <p:cNvPicPr/>
          <p:nvPr/>
        </p:nvPicPr>
        <p:blipFill>
          <a:blip r:embed="rId4"/>
          <a:stretch/>
        </p:blipFill>
        <p:spPr>
          <a:xfrm>
            <a:off x="4222080" y="2989800"/>
            <a:ext cx="2333160" cy="19616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fr-FR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Démo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7656480" y="4637160"/>
            <a:ext cx="1487160" cy="313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2D1FF801-88FA-4FCF-949D-01ABD22248CD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F912C058-32C8-411D-B9A9-1FB439E7AF66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194400" y="603000"/>
            <a:ext cx="67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4400" spc="-1" strike="noStrike">
                <a:solidFill>
                  <a:srgbClr val="3f5378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Eléments à définir(en cours)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Elements à définir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59BEB6BD-8160-45E4-B691-529FFBCD6415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282240" y="802440"/>
            <a:ext cx="157680" cy="157680"/>
          </a:xfrm>
          <a:custGeom>
            <a:avLst/>
            <a:gdLst/>
            <a:ahLst/>
            <a:rect l="l" t="t" r="r" b="b"/>
            <a:pathLst>
              <a:path w="7527" h="7526">
                <a:moveTo>
                  <a:pt x="5992" y="0"/>
                </a:moveTo>
                <a:lnTo>
                  <a:pt x="537" y="6430"/>
                </a:lnTo>
                <a:lnTo>
                  <a:pt x="1" y="7526"/>
                </a:lnTo>
                <a:lnTo>
                  <a:pt x="1097" y="6990"/>
                </a:lnTo>
                <a:lnTo>
                  <a:pt x="7526" y="1534"/>
                </a:lnTo>
                <a:lnTo>
                  <a:pt x="5992" y="0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4"/>
          <p:cNvSpPr/>
          <p:nvPr/>
        </p:nvSpPr>
        <p:spPr>
          <a:xfrm>
            <a:off x="503640" y="590760"/>
            <a:ext cx="147600" cy="147600"/>
          </a:xfrm>
          <a:custGeom>
            <a:avLst/>
            <a:gdLst/>
            <a:ahLst/>
            <a:rect l="l" t="t" r="r" b="b"/>
            <a:pathLst>
              <a:path w="7039" h="7040">
                <a:moveTo>
                  <a:pt x="268" y="2704"/>
                </a:moveTo>
                <a:lnTo>
                  <a:pt x="4336" y="6771"/>
                </a:lnTo>
                <a:lnTo>
                  <a:pt x="4336" y="6771"/>
                </a:lnTo>
                <a:lnTo>
                  <a:pt x="4336" y="6771"/>
                </a:lnTo>
                <a:lnTo>
                  <a:pt x="4652" y="6917"/>
                </a:lnTo>
                <a:lnTo>
                  <a:pt x="4993" y="7015"/>
                </a:lnTo>
                <a:lnTo>
                  <a:pt x="5310" y="7039"/>
                </a:lnTo>
                <a:lnTo>
                  <a:pt x="5651" y="7039"/>
                </a:lnTo>
                <a:lnTo>
                  <a:pt x="5992" y="6966"/>
                </a:lnTo>
                <a:lnTo>
                  <a:pt x="6308" y="6844"/>
                </a:lnTo>
                <a:lnTo>
                  <a:pt x="6454" y="6747"/>
                </a:lnTo>
                <a:lnTo>
                  <a:pt x="6601" y="6674"/>
                </a:lnTo>
                <a:lnTo>
                  <a:pt x="6747" y="6552"/>
                </a:lnTo>
                <a:lnTo>
                  <a:pt x="6893" y="6430"/>
                </a:lnTo>
                <a:lnTo>
                  <a:pt x="6893" y="6430"/>
                </a:lnTo>
                <a:lnTo>
                  <a:pt x="6942" y="6357"/>
                </a:lnTo>
                <a:lnTo>
                  <a:pt x="7015" y="6260"/>
                </a:lnTo>
                <a:lnTo>
                  <a:pt x="7039" y="6138"/>
                </a:lnTo>
                <a:lnTo>
                  <a:pt x="7039" y="6041"/>
                </a:lnTo>
                <a:lnTo>
                  <a:pt x="7039" y="6041"/>
                </a:lnTo>
                <a:lnTo>
                  <a:pt x="7039" y="5943"/>
                </a:lnTo>
                <a:lnTo>
                  <a:pt x="7015" y="5846"/>
                </a:lnTo>
                <a:lnTo>
                  <a:pt x="6942" y="5748"/>
                </a:lnTo>
                <a:lnTo>
                  <a:pt x="6893" y="5651"/>
                </a:lnTo>
                <a:lnTo>
                  <a:pt x="1389" y="147"/>
                </a:lnTo>
                <a:lnTo>
                  <a:pt x="1389" y="147"/>
                </a:lnTo>
                <a:lnTo>
                  <a:pt x="1291" y="98"/>
                </a:lnTo>
                <a:lnTo>
                  <a:pt x="1194" y="25"/>
                </a:lnTo>
                <a:lnTo>
                  <a:pt x="1096" y="0"/>
                </a:lnTo>
                <a:lnTo>
                  <a:pt x="999" y="0"/>
                </a:lnTo>
                <a:lnTo>
                  <a:pt x="999" y="0"/>
                </a:lnTo>
                <a:lnTo>
                  <a:pt x="902" y="0"/>
                </a:lnTo>
                <a:lnTo>
                  <a:pt x="780" y="25"/>
                </a:lnTo>
                <a:lnTo>
                  <a:pt x="682" y="98"/>
                </a:lnTo>
                <a:lnTo>
                  <a:pt x="609" y="147"/>
                </a:lnTo>
                <a:lnTo>
                  <a:pt x="609" y="147"/>
                </a:lnTo>
                <a:lnTo>
                  <a:pt x="487" y="293"/>
                </a:lnTo>
                <a:lnTo>
                  <a:pt x="366" y="439"/>
                </a:lnTo>
                <a:lnTo>
                  <a:pt x="293" y="585"/>
                </a:lnTo>
                <a:lnTo>
                  <a:pt x="195" y="731"/>
                </a:lnTo>
                <a:lnTo>
                  <a:pt x="73" y="1048"/>
                </a:lnTo>
                <a:lnTo>
                  <a:pt x="0" y="1389"/>
                </a:lnTo>
                <a:lnTo>
                  <a:pt x="0" y="1730"/>
                </a:lnTo>
                <a:lnTo>
                  <a:pt x="25" y="2046"/>
                </a:lnTo>
                <a:lnTo>
                  <a:pt x="122" y="2387"/>
                </a:lnTo>
                <a:lnTo>
                  <a:pt x="268" y="2704"/>
                </a:lnTo>
                <a:lnTo>
                  <a:pt x="268" y="2704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5"/>
          <p:cNvSpPr/>
          <p:nvPr/>
        </p:nvSpPr>
        <p:spPr>
          <a:xfrm>
            <a:off x="340200" y="647640"/>
            <a:ext cx="254520" cy="254520"/>
          </a:xfrm>
          <a:custGeom>
            <a:avLst/>
            <a:gdLst/>
            <a:ahLst/>
            <a:rect l="l" t="t" r="r" b="b"/>
            <a:pathLst>
              <a:path w="12130" h="12130">
                <a:moveTo>
                  <a:pt x="8038" y="1"/>
                </a:moveTo>
                <a:lnTo>
                  <a:pt x="4872" y="3191"/>
                </a:lnTo>
                <a:lnTo>
                  <a:pt x="4872" y="3191"/>
                </a:lnTo>
                <a:lnTo>
                  <a:pt x="4628" y="3094"/>
                </a:lnTo>
                <a:lnTo>
                  <a:pt x="4385" y="2997"/>
                </a:lnTo>
                <a:lnTo>
                  <a:pt x="4092" y="2899"/>
                </a:lnTo>
                <a:lnTo>
                  <a:pt x="3800" y="2850"/>
                </a:lnTo>
                <a:lnTo>
                  <a:pt x="3484" y="2777"/>
                </a:lnTo>
                <a:lnTo>
                  <a:pt x="3167" y="2729"/>
                </a:lnTo>
                <a:lnTo>
                  <a:pt x="2850" y="2704"/>
                </a:lnTo>
                <a:lnTo>
                  <a:pt x="2534" y="2704"/>
                </a:lnTo>
                <a:lnTo>
                  <a:pt x="2534" y="2704"/>
                </a:lnTo>
                <a:lnTo>
                  <a:pt x="2241" y="2704"/>
                </a:lnTo>
                <a:lnTo>
                  <a:pt x="1949" y="2729"/>
                </a:lnTo>
                <a:lnTo>
                  <a:pt x="1633" y="2777"/>
                </a:lnTo>
                <a:lnTo>
                  <a:pt x="1316" y="2850"/>
                </a:lnTo>
                <a:lnTo>
                  <a:pt x="999" y="2972"/>
                </a:lnTo>
                <a:lnTo>
                  <a:pt x="707" y="3094"/>
                </a:lnTo>
                <a:lnTo>
                  <a:pt x="415" y="3289"/>
                </a:lnTo>
                <a:lnTo>
                  <a:pt x="147" y="3508"/>
                </a:lnTo>
                <a:lnTo>
                  <a:pt x="147" y="3508"/>
                </a:lnTo>
                <a:lnTo>
                  <a:pt x="74" y="3581"/>
                </a:lnTo>
                <a:lnTo>
                  <a:pt x="25" y="3678"/>
                </a:lnTo>
                <a:lnTo>
                  <a:pt x="1" y="3776"/>
                </a:lnTo>
                <a:lnTo>
                  <a:pt x="1" y="3898"/>
                </a:lnTo>
                <a:lnTo>
                  <a:pt x="1" y="3898"/>
                </a:lnTo>
                <a:lnTo>
                  <a:pt x="1" y="3995"/>
                </a:lnTo>
                <a:lnTo>
                  <a:pt x="25" y="4093"/>
                </a:lnTo>
                <a:lnTo>
                  <a:pt x="74" y="4190"/>
                </a:lnTo>
                <a:lnTo>
                  <a:pt x="147" y="4287"/>
                </a:lnTo>
                <a:lnTo>
                  <a:pt x="7843" y="11984"/>
                </a:lnTo>
                <a:lnTo>
                  <a:pt x="7843" y="11984"/>
                </a:lnTo>
                <a:lnTo>
                  <a:pt x="7941" y="12057"/>
                </a:lnTo>
                <a:lnTo>
                  <a:pt x="8038" y="12105"/>
                </a:lnTo>
                <a:lnTo>
                  <a:pt x="8135" y="12130"/>
                </a:lnTo>
                <a:lnTo>
                  <a:pt x="8233" y="12130"/>
                </a:lnTo>
                <a:lnTo>
                  <a:pt x="8233" y="12130"/>
                </a:lnTo>
                <a:lnTo>
                  <a:pt x="8355" y="12130"/>
                </a:lnTo>
                <a:lnTo>
                  <a:pt x="8452" y="12105"/>
                </a:lnTo>
                <a:lnTo>
                  <a:pt x="8549" y="12057"/>
                </a:lnTo>
                <a:lnTo>
                  <a:pt x="8622" y="11984"/>
                </a:lnTo>
                <a:lnTo>
                  <a:pt x="8622" y="11984"/>
                </a:lnTo>
                <a:lnTo>
                  <a:pt x="8842" y="11716"/>
                </a:lnTo>
                <a:lnTo>
                  <a:pt x="9036" y="11423"/>
                </a:lnTo>
                <a:lnTo>
                  <a:pt x="9158" y="11131"/>
                </a:lnTo>
                <a:lnTo>
                  <a:pt x="9280" y="10814"/>
                </a:lnTo>
                <a:lnTo>
                  <a:pt x="9353" y="10498"/>
                </a:lnTo>
                <a:lnTo>
                  <a:pt x="9402" y="10181"/>
                </a:lnTo>
                <a:lnTo>
                  <a:pt x="9426" y="9889"/>
                </a:lnTo>
                <a:lnTo>
                  <a:pt x="9426" y="9597"/>
                </a:lnTo>
                <a:lnTo>
                  <a:pt x="9426" y="9597"/>
                </a:lnTo>
                <a:lnTo>
                  <a:pt x="9426" y="9280"/>
                </a:lnTo>
                <a:lnTo>
                  <a:pt x="9402" y="8964"/>
                </a:lnTo>
                <a:lnTo>
                  <a:pt x="9353" y="8647"/>
                </a:lnTo>
                <a:lnTo>
                  <a:pt x="9280" y="8330"/>
                </a:lnTo>
                <a:lnTo>
                  <a:pt x="9231" y="8038"/>
                </a:lnTo>
                <a:lnTo>
                  <a:pt x="9134" y="7746"/>
                </a:lnTo>
                <a:lnTo>
                  <a:pt x="9036" y="7502"/>
                </a:lnTo>
                <a:lnTo>
                  <a:pt x="8939" y="7259"/>
                </a:lnTo>
                <a:lnTo>
                  <a:pt x="12130" y="4093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6"/>
          <p:cNvSpPr/>
          <p:nvPr/>
        </p:nvSpPr>
        <p:spPr>
          <a:xfrm>
            <a:off x="456840" y="682560"/>
            <a:ext cx="41760" cy="41760"/>
          </a:xfrm>
          <a:custGeom>
            <a:avLst/>
            <a:gdLst/>
            <a:ahLst/>
            <a:rect l="l" t="t" r="r" b="b"/>
            <a:pathLst>
              <a:path w="1998" h="1998">
                <a:moveTo>
                  <a:pt x="1" y="1997"/>
                </a:moveTo>
                <a:lnTo>
                  <a:pt x="1998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7"/>
          <p:cNvSpPr/>
          <p:nvPr/>
        </p:nvSpPr>
        <p:spPr>
          <a:xfrm>
            <a:off x="651600" y="1552680"/>
            <a:ext cx="5977800" cy="30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805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fr-FR" sz="24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Diagramme de use case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fr-FR" sz="24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Définir le schema NoSQL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fr-FR" sz="24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Etude de comparaison des technologies utilsées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fr-FR" sz="24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Internalisation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814320" y="1799640"/>
            <a:ext cx="6132240" cy="267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fr-FR" sz="4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Merci de votre attention !!!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481CA125-0279-4287-8778-A2247B428633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PLAN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58CB763E-DF10-4878-A4E9-EB027720079A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814320" y="1595160"/>
            <a:ext cx="6043320" cy="3229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200000"/>
              </a:lnSpc>
            </a:pPr>
            <a:r>
              <a:rPr b="1" lang="fr-FR" sz="1600" spc="-1" strike="noStrike">
                <a:solidFill>
                  <a:srgbClr val="ff98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Roboto Condensed Light"/>
              </a:rPr>
              <a:t>Présentation du sujet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fr-FR" sz="1600" spc="-1" strike="noStrike">
                <a:solidFill>
                  <a:srgbClr val="ff98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Roboto Condensed Light"/>
              </a:rPr>
              <a:t>- Contexte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fr-FR" sz="1600" spc="-1" strike="noStrike">
                <a:solidFill>
                  <a:srgbClr val="ff98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Roboto Condensed Light"/>
              </a:rPr>
              <a:t>- Problématique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fr-FR" sz="1600" spc="-1" strike="noStrike">
                <a:solidFill>
                  <a:srgbClr val="ff98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Roboto Condensed Light"/>
              </a:rPr>
              <a:t>- Objectifs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fr-FR" sz="1600" spc="-1" strike="noStrike">
                <a:solidFill>
                  <a:srgbClr val="ff98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Roboto Condensed Light"/>
              </a:rPr>
              <a:t>Conception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fr-FR" sz="1600" spc="-1" strike="noStrike">
                <a:solidFill>
                  <a:srgbClr val="ff98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Roboto Condensed Light"/>
              </a:rPr>
              <a:t>Outils de réalisation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318600" y="626760"/>
            <a:ext cx="283680" cy="350280"/>
          </a:xfrm>
          <a:custGeom>
            <a:avLst/>
            <a:gdLst/>
            <a:ahLst/>
            <a:rect l="l" t="t" r="r" b="b"/>
            <a:pathLst>
              <a:path w="15004" h="18510">
                <a:moveTo>
                  <a:pt x="1" y="17536"/>
                </a:moveTo>
                <a:lnTo>
                  <a:pt x="1" y="17536"/>
                </a:lnTo>
                <a:lnTo>
                  <a:pt x="1" y="17536"/>
                </a:lnTo>
                <a:lnTo>
                  <a:pt x="25" y="17682"/>
                </a:lnTo>
                <a:lnTo>
                  <a:pt x="49" y="17852"/>
                </a:lnTo>
                <a:lnTo>
                  <a:pt x="123" y="18023"/>
                </a:lnTo>
                <a:lnTo>
                  <a:pt x="220" y="18193"/>
                </a:lnTo>
                <a:lnTo>
                  <a:pt x="293" y="18291"/>
                </a:lnTo>
                <a:lnTo>
                  <a:pt x="390" y="18364"/>
                </a:lnTo>
                <a:lnTo>
                  <a:pt x="488" y="18412"/>
                </a:lnTo>
                <a:lnTo>
                  <a:pt x="610" y="18461"/>
                </a:lnTo>
                <a:lnTo>
                  <a:pt x="756" y="18510"/>
                </a:lnTo>
                <a:lnTo>
                  <a:pt x="926" y="18510"/>
                </a:lnTo>
                <a:lnTo>
                  <a:pt x="14468" y="18510"/>
                </a:lnTo>
                <a:lnTo>
                  <a:pt x="14468" y="18510"/>
                </a:lnTo>
                <a:lnTo>
                  <a:pt x="14541" y="18510"/>
                </a:lnTo>
                <a:lnTo>
                  <a:pt x="14614" y="18485"/>
                </a:lnTo>
                <a:lnTo>
                  <a:pt x="14736" y="18412"/>
                </a:lnTo>
                <a:lnTo>
                  <a:pt x="14833" y="18291"/>
                </a:lnTo>
                <a:lnTo>
                  <a:pt x="14906" y="18144"/>
                </a:lnTo>
                <a:lnTo>
                  <a:pt x="14955" y="17974"/>
                </a:lnTo>
                <a:lnTo>
                  <a:pt x="14979" y="17779"/>
                </a:lnTo>
                <a:lnTo>
                  <a:pt x="15003" y="17438"/>
                </a:lnTo>
                <a:lnTo>
                  <a:pt x="15003" y="487"/>
                </a:lnTo>
                <a:lnTo>
                  <a:pt x="15003" y="487"/>
                </a:lnTo>
                <a:lnTo>
                  <a:pt x="15003" y="341"/>
                </a:lnTo>
                <a:lnTo>
                  <a:pt x="14979" y="219"/>
                </a:lnTo>
                <a:lnTo>
                  <a:pt x="14955" y="146"/>
                </a:lnTo>
                <a:lnTo>
                  <a:pt x="14906" y="73"/>
                </a:lnTo>
                <a:lnTo>
                  <a:pt x="14833" y="49"/>
                </a:lnTo>
                <a:lnTo>
                  <a:pt x="14736" y="24"/>
                </a:lnTo>
                <a:lnTo>
                  <a:pt x="14468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5"/>
          <p:cNvSpPr/>
          <p:nvPr/>
        </p:nvSpPr>
        <p:spPr>
          <a:xfrm>
            <a:off x="293760" y="593640"/>
            <a:ext cx="285480" cy="350280"/>
          </a:xfrm>
          <a:custGeom>
            <a:avLst/>
            <a:gdLst/>
            <a:ahLst/>
            <a:rect l="l" t="t" r="r" b="b"/>
            <a:pathLst>
              <a:path w="15101" h="18511">
                <a:moveTo>
                  <a:pt x="14321" y="0"/>
                </a:moveTo>
                <a:lnTo>
                  <a:pt x="780" y="0"/>
                </a:lnTo>
                <a:lnTo>
                  <a:pt x="780" y="0"/>
                </a:lnTo>
                <a:lnTo>
                  <a:pt x="634" y="25"/>
                </a:lnTo>
                <a:lnTo>
                  <a:pt x="488" y="74"/>
                </a:lnTo>
                <a:lnTo>
                  <a:pt x="342" y="122"/>
                </a:lnTo>
                <a:lnTo>
                  <a:pt x="220" y="220"/>
                </a:lnTo>
                <a:lnTo>
                  <a:pt x="122" y="341"/>
                </a:lnTo>
                <a:lnTo>
                  <a:pt x="74" y="488"/>
                </a:lnTo>
                <a:lnTo>
                  <a:pt x="25" y="634"/>
                </a:lnTo>
                <a:lnTo>
                  <a:pt x="1" y="780"/>
                </a:lnTo>
                <a:lnTo>
                  <a:pt x="1" y="17731"/>
                </a:lnTo>
                <a:lnTo>
                  <a:pt x="1" y="17731"/>
                </a:lnTo>
                <a:lnTo>
                  <a:pt x="25" y="17877"/>
                </a:lnTo>
                <a:lnTo>
                  <a:pt x="74" y="18023"/>
                </a:lnTo>
                <a:lnTo>
                  <a:pt x="122" y="18169"/>
                </a:lnTo>
                <a:lnTo>
                  <a:pt x="220" y="18291"/>
                </a:lnTo>
                <a:lnTo>
                  <a:pt x="342" y="18388"/>
                </a:lnTo>
                <a:lnTo>
                  <a:pt x="488" y="18437"/>
                </a:lnTo>
                <a:lnTo>
                  <a:pt x="634" y="18486"/>
                </a:lnTo>
                <a:lnTo>
                  <a:pt x="780" y="18510"/>
                </a:lnTo>
                <a:lnTo>
                  <a:pt x="14321" y="18510"/>
                </a:lnTo>
                <a:lnTo>
                  <a:pt x="14321" y="18510"/>
                </a:lnTo>
                <a:lnTo>
                  <a:pt x="14467" y="18486"/>
                </a:lnTo>
                <a:lnTo>
                  <a:pt x="14614" y="18437"/>
                </a:lnTo>
                <a:lnTo>
                  <a:pt x="14760" y="18388"/>
                </a:lnTo>
                <a:lnTo>
                  <a:pt x="14881" y="18291"/>
                </a:lnTo>
                <a:lnTo>
                  <a:pt x="14979" y="18169"/>
                </a:lnTo>
                <a:lnTo>
                  <a:pt x="15028" y="18023"/>
                </a:lnTo>
                <a:lnTo>
                  <a:pt x="15076" y="17877"/>
                </a:lnTo>
                <a:lnTo>
                  <a:pt x="15101" y="17731"/>
                </a:lnTo>
                <a:lnTo>
                  <a:pt x="15101" y="780"/>
                </a:lnTo>
                <a:lnTo>
                  <a:pt x="15101" y="780"/>
                </a:lnTo>
                <a:lnTo>
                  <a:pt x="15076" y="634"/>
                </a:lnTo>
                <a:lnTo>
                  <a:pt x="15028" y="488"/>
                </a:lnTo>
                <a:lnTo>
                  <a:pt x="14979" y="341"/>
                </a:lnTo>
                <a:lnTo>
                  <a:pt x="14881" y="220"/>
                </a:lnTo>
                <a:lnTo>
                  <a:pt x="14760" y="122"/>
                </a:lnTo>
                <a:lnTo>
                  <a:pt x="14614" y="74"/>
                </a:lnTo>
                <a:lnTo>
                  <a:pt x="14467" y="25"/>
                </a:lnTo>
                <a:lnTo>
                  <a:pt x="14321" y="0"/>
                </a:lnTo>
                <a:lnTo>
                  <a:pt x="14321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6"/>
          <p:cNvSpPr/>
          <p:nvPr/>
        </p:nvSpPr>
        <p:spPr>
          <a:xfrm>
            <a:off x="450000" y="596880"/>
            <a:ext cx="33840" cy="33840"/>
          </a:xfrm>
          <a:custGeom>
            <a:avLst/>
            <a:gdLst/>
            <a:ahLst/>
            <a:rect l="l" t="t" r="r" b="b"/>
            <a:pathLst>
              <a:path w="1804" h="1804">
                <a:moveTo>
                  <a:pt x="902" y="1"/>
                </a:moveTo>
                <a:lnTo>
                  <a:pt x="902" y="1"/>
                </a:lnTo>
                <a:lnTo>
                  <a:pt x="1073" y="25"/>
                </a:lnTo>
                <a:lnTo>
                  <a:pt x="1243" y="74"/>
                </a:lnTo>
                <a:lnTo>
                  <a:pt x="1414" y="147"/>
                </a:lnTo>
                <a:lnTo>
                  <a:pt x="1535" y="269"/>
                </a:lnTo>
                <a:lnTo>
                  <a:pt x="1657" y="391"/>
                </a:lnTo>
                <a:lnTo>
                  <a:pt x="1730" y="561"/>
                </a:lnTo>
                <a:lnTo>
                  <a:pt x="1779" y="732"/>
                </a:lnTo>
                <a:lnTo>
                  <a:pt x="1803" y="902"/>
                </a:lnTo>
                <a:lnTo>
                  <a:pt x="1803" y="902"/>
                </a:lnTo>
                <a:lnTo>
                  <a:pt x="1779" y="1073"/>
                </a:lnTo>
                <a:lnTo>
                  <a:pt x="1730" y="1243"/>
                </a:lnTo>
                <a:lnTo>
                  <a:pt x="1657" y="1414"/>
                </a:lnTo>
                <a:lnTo>
                  <a:pt x="1535" y="1535"/>
                </a:lnTo>
                <a:lnTo>
                  <a:pt x="1414" y="1657"/>
                </a:lnTo>
                <a:lnTo>
                  <a:pt x="1243" y="1730"/>
                </a:lnTo>
                <a:lnTo>
                  <a:pt x="1073" y="1779"/>
                </a:lnTo>
                <a:lnTo>
                  <a:pt x="902" y="1803"/>
                </a:lnTo>
                <a:lnTo>
                  <a:pt x="902" y="1803"/>
                </a:lnTo>
                <a:lnTo>
                  <a:pt x="732" y="1779"/>
                </a:lnTo>
                <a:lnTo>
                  <a:pt x="561" y="1730"/>
                </a:lnTo>
                <a:lnTo>
                  <a:pt x="391" y="1657"/>
                </a:lnTo>
                <a:lnTo>
                  <a:pt x="269" y="1535"/>
                </a:lnTo>
                <a:lnTo>
                  <a:pt x="147" y="1414"/>
                </a:lnTo>
                <a:lnTo>
                  <a:pt x="74" y="1243"/>
                </a:lnTo>
                <a:lnTo>
                  <a:pt x="25" y="1073"/>
                </a:lnTo>
                <a:lnTo>
                  <a:pt x="1" y="902"/>
                </a:lnTo>
                <a:lnTo>
                  <a:pt x="1" y="902"/>
                </a:lnTo>
                <a:lnTo>
                  <a:pt x="25" y="732"/>
                </a:lnTo>
                <a:lnTo>
                  <a:pt x="74" y="561"/>
                </a:lnTo>
                <a:lnTo>
                  <a:pt x="147" y="391"/>
                </a:lnTo>
                <a:lnTo>
                  <a:pt x="269" y="269"/>
                </a:lnTo>
                <a:lnTo>
                  <a:pt x="391" y="147"/>
                </a:lnTo>
                <a:lnTo>
                  <a:pt x="561" y="74"/>
                </a:lnTo>
                <a:lnTo>
                  <a:pt x="732" y="25"/>
                </a:lnTo>
                <a:lnTo>
                  <a:pt x="902" y="1"/>
                </a:lnTo>
                <a:lnTo>
                  <a:pt x="902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7"/>
          <p:cNvSpPr/>
          <p:nvPr/>
        </p:nvSpPr>
        <p:spPr>
          <a:xfrm>
            <a:off x="387360" y="596880"/>
            <a:ext cx="33840" cy="33840"/>
          </a:xfrm>
          <a:custGeom>
            <a:avLst/>
            <a:gdLst/>
            <a:ahLst/>
            <a:rect l="l" t="t" r="r" b="b"/>
            <a:pathLst>
              <a:path w="1803" h="1804">
                <a:moveTo>
                  <a:pt x="902" y="1"/>
                </a:moveTo>
                <a:lnTo>
                  <a:pt x="902" y="1"/>
                </a:lnTo>
                <a:lnTo>
                  <a:pt x="1072" y="25"/>
                </a:lnTo>
                <a:lnTo>
                  <a:pt x="1243" y="74"/>
                </a:lnTo>
                <a:lnTo>
                  <a:pt x="1413" y="147"/>
                </a:lnTo>
                <a:lnTo>
                  <a:pt x="1535" y="269"/>
                </a:lnTo>
                <a:lnTo>
                  <a:pt x="1657" y="391"/>
                </a:lnTo>
                <a:lnTo>
                  <a:pt x="1730" y="561"/>
                </a:lnTo>
                <a:lnTo>
                  <a:pt x="1779" y="732"/>
                </a:lnTo>
                <a:lnTo>
                  <a:pt x="1803" y="902"/>
                </a:lnTo>
                <a:lnTo>
                  <a:pt x="1803" y="902"/>
                </a:lnTo>
                <a:lnTo>
                  <a:pt x="1779" y="1073"/>
                </a:lnTo>
                <a:lnTo>
                  <a:pt x="1730" y="1243"/>
                </a:lnTo>
                <a:lnTo>
                  <a:pt x="1657" y="1414"/>
                </a:lnTo>
                <a:lnTo>
                  <a:pt x="1535" y="1535"/>
                </a:lnTo>
                <a:lnTo>
                  <a:pt x="1413" y="1657"/>
                </a:lnTo>
                <a:lnTo>
                  <a:pt x="1243" y="1730"/>
                </a:lnTo>
                <a:lnTo>
                  <a:pt x="1072" y="1779"/>
                </a:lnTo>
                <a:lnTo>
                  <a:pt x="902" y="1803"/>
                </a:lnTo>
                <a:lnTo>
                  <a:pt x="902" y="1803"/>
                </a:lnTo>
                <a:lnTo>
                  <a:pt x="731" y="1779"/>
                </a:lnTo>
                <a:lnTo>
                  <a:pt x="561" y="1730"/>
                </a:lnTo>
                <a:lnTo>
                  <a:pt x="390" y="1657"/>
                </a:lnTo>
                <a:lnTo>
                  <a:pt x="269" y="1535"/>
                </a:lnTo>
                <a:lnTo>
                  <a:pt x="147" y="1414"/>
                </a:lnTo>
                <a:lnTo>
                  <a:pt x="74" y="1243"/>
                </a:lnTo>
                <a:lnTo>
                  <a:pt x="25" y="1073"/>
                </a:lnTo>
                <a:lnTo>
                  <a:pt x="1" y="902"/>
                </a:lnTo>
                <a:lnTo>
                  <a:pt x="1" y="902"/>
                </a:lnTo>
                <a:lnTo>
                  <a:pt x="25" y="732"/>
                </a:lnTo>
                <a:lnTo>
                  <a:pt x="74" y="561"/>
                </a:lnTo>
                <a:lnTo>
                  <a:pt x="147" y="391"/>
                </a:lnTo>
                <a:lnTo>
                  <a:pt x="269" y="269"/>
                </a:lnTo>
                <a:lnTo>
                  <a:pt x="390" y="147"/>
                </a:lnTo>
                <a:lnTo>
                  <a:pt x="561" y="74"/>
                </a:lnTo>
                <a:lnTo>
                  <a:pt x="731" y="25"/>
                </a:lnTo>
                <a:lnTo>
                  <a:pt x="902" y="1"/>
                </a:lnTo>
                <a:lnTo>
                  <a:pt x="902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8"/>
          <p:cNvSpPr/>
          <p:nvPr/>
        </p:nvSpPr>
        <p:spPr>
          <a:xfrm>
            <a:off x="324720" y="596880"/>
            <a:ext cx="33840" cy="33840"/>
          </a:xfrm>
          <a:custGeom>
            <a:avLst/>
            <a:gdLst/>
            <a:ahLst/>
            <a:rect l="l" t="t" r="r" b="b"/>
            <a:pathLst>
              <a:path w="1803" h="1804">
                <a:moveTo>
                  <a:pt x="0" y="902"/>
                </a:moveTo>
                <a:lnTo>
                  <a:pt x="0" y="902"/>
                </a:lnTo>
                <a:lnTo>
                  <a:pt x="25" y="732"/>
                </a:lnTo>
                <a:lnTo>
                  <a:pt x="73" y="561"/>
                </a:lnTo>
                <a:lnTo>
                  <a:pt x="147" y="391"/>
                </a:lnTo>
                <a:lnTo>
                  <a:pt x="268" y="269"/>
                </a:lnTo>
                <a:lnTo>
                  <a:pt x="390" y="147"/>
                </a:lnTo>
                <a:lnTo>
                  <a:pt x="561" y="74"/>
                </a:lnTo>
                <a:lnTo>
                  <a:pt x="731" y="25"/>
                </a:lnTo>
                <a:lnTo>
                  <a:pt x="902" y="1"/>
                </a:lnTo>
                <a:lnTo>
                  <a:pt x="902" y="1"/>
                </a:lnTo>
                <a:lnTo>
                  <a:pt x="1072" y="25"/>
                </a:lnTo>
                <a:lnTo>
                  <a:pt x="1243" y="74"/>
                </a:lnTo>
                <a:lnTo>
                  <a:pt x="1413" y="147"/>
                </a:lnTo>
                <a:lnTo>
                  <a:pt x="1535" y="269"/>
                </a:lnTo>
                <a:lnTo>
                  <a:pt x="1657" y="391"/>
                </a:lnTo>
                <a:lnTo>
                  <a:pt x="1730" y="561"/>
                </a:lnTo>
                <a:lnTo>
                  <a:pt x="1778" y="732"/>
                </a:lnTo>
                <a:lnTo>
                  <a:pt x="1803" y="902"/>
                </a:lnTo>
                <a:lnTo>
                  <a:pt x="1803" y="902"/>
                </a:lnTo>
                <a:lnTo>
                  <a:pt x="1778" y="1073"/>
                </a:lnTo>
                <a:lnTo>
                  <a:pt x="1730" y="1243"/>
                </a:lnTo>
                <a:lnTo>
                  <a:pt x="1657" y="1414"/>
                </a:lnTo>
                <a:lnTo>
                  <a:pt x="1535" y="1535"/>
                </a:lnTo>
                <a:lnTo>
                  <a:pt x="1413" y="1657"/>
                </a:lnTo>
                <a:lnTo>
                  <a:pt x="1243" y="1730"/>
                </a:lnTo>
                <a:lnTo>
                  <a:pt x="1072" y="1779"/>
                </a:lnTo>
                <a:lnTo>
                  <a:pt x="902" y="1803"/>
                </a:lnTo>
                <a:lnTo>
                  <a:pt x="902" y="1803"/>
                </a:lnTo>
                <a:lnTo>
                  <a:pt x="731" y="1779"/>
                </a:lnTo>
                <a:lnTo>
                  <a:pt x="561" y="1730"/>
                </a:lnTo>
                <a:lnTo>
                  <a:pt x="390" y="1657"/>
                </a:lnTo>
                <a:lnTo>
                  <a:pt x="268" y="1535"/>
                </a:lnTo>
                <a:lnTo>
                  <a:pt x="147" y="1414"/>
                </a:lnTo>
                <a:lnTo>
                  <a:pt x="73" y="1243"/>
                </a:lnTo>
                <a:lnTo>
                  <a:pt x="25" y="1073"/>
                </a:lnTo>
                <a:lnTo>
                  <a:pt x="0" y="902"/>
                </a:lnTo>
                <a:lnTo>
                  <a:pt x="0" y="902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9"/>
          <p:cNvSpPr/>
          <p:nvPr/>
        </p:nvSpPr>
        <p:spPr>
          <a:xfrm>
            <a:off x="338760" y="835920"/>
            <a:ext cx="101160" cy="360"/>
          </a:xfrm>
          <a:custGeom>
            <a:avLst/>
            <a:gdLst/>
            <a:ahLst/>
            <a:rect l="l" t="t" r="r" b="b"/>
            <a:pathLst>
              <a:path w="5359" h="1">
                <a:moveTo>
                  <a:pt x="5358" y="0"/>
                </a:moveTo>
                <a:lnTo>
                  <a:pt x="0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0"/>
          <p:cNvSpPr/>
          <p:nvPr/>
        </p:nvSpPr>
        <p:spPr>
          <a:xfrm>
            <a:off x="338760" y="79416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1"/>
                </a:moveTo>
                <a:lnTo>
                  <a:pt x="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1"/>
          <p:cNvSpPr/>
          <p:nvPr/>
        </p:nvSpPr>
        <p:spPr>
          <a:xfrm>
            <a:off x="338760" y="75276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1"/>
                </a:moveTo>
                <a:lnTo>
                  <a:pt x="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2"/>
          <p:cNvSpPr/>
          <p:nvPr/>
        </p:nvSpPr>
        <p:spPr>
          <a:xfrm>
            <a:off x="338760" y="710640"/>
            <a:ext cx="193320" cy="360"/>
          </a:xfrm>
          <a:custGeom>
            <a:avLst/>
            <a:gdLst/>
            <a:ahLst/>
            <a:rect l="l" t="t" r="r" b="b"/>
            <a:pathLst>
              <a:path w="10230" h="1">
                <a:moveTo>
                  <a:pt x="10229" y="1"/>
                </a:moveTo>
                <a:lnTo>
                  <a:pt x="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3"/>
          <p:cNvSpPr/>
          <p:nvPr/>
        </p:nvSpPr>
        <p:spPr>
          <a:xfrm>
            <a:off x="512640" y="596880"/>
            <a:ext cx="33840" cy="33840"/>
          </a:xfrm>
          <a:custGeom>
            <a:avLst/>
            <a:gdLst/>
            <a:ahLst/>
            <a:rect l="l" t="t" r="r" b="b"/>
            <a:pathLst>
              <a:path w="1803" h="1804">
                <a:moveTo>
                  <a:pt x="901" y="1803"/>
                </a:moveTo>
                <a:lnTo>
                  <a:pt x="901" y="1803"/>
                </a:lnTo>
                <a:lnTo>
                  <a:pt x="731" y="1779"/>
                </a:lnTo>
                <a:lnTo>
                  <a:pt x="560" y="1730"/>
                </a:lnTo>
                <a:lnTo>
                  <a:pt x="390" y="1657"/>
                </a:lnTo>
                <a:lnTo>
                  <a:pt x="268" y="1535"/>
                </a:lnTo>
                <a:lnTo>
                  <a:pt x="146" y="1414"/>
                </a:lnTo>
                <a:lnTo>
                  <a:pt x="73" y="1243"/>
                </a:lnTo>
                <a:lnTo>
                  <a:pt x="25" y="1073"/>
                </a:lnTo>
                <a:lnTo>
                  <a:pt x="0" y="902"/>
                </a:lnTo>
                <a:lnTo>
                  <a:pt x="0" y="902"/>
                </a:lnTo>
                <a:lnTo>
                  <a:pt x="25" y="732"/>
                </a:lnTo>
                <a:lnTo>
                  <a:pt x="73" y="561"/>
                </a:lnTo>
                <a:lnTo>
                  <a:pt x="146" y="391"/>
                </a:lnTo>
                <a:lnTo>
                  <a:pt x="268" y="269"/>
                </a:lnTo>
                <a:lnTo>
                  <a:pt x="390" y="147"/>
                </a:lnTo>
                <a:lnTo>
                  <a:pt x="560" y="74"/>
                </a:lnTo>
                <a:lnTo>
                  <a:pt x="731" y="25"/>
                </a:lnTo>
                <a:lnTo>
                  <a:pt x="901" y="1"/>
                </a:lnTo>
                <a:lnTo>
                  <a:pt x="901" y="1"/>
                </a:lnTo>
                <a:lnTo>
                  <a:pt x="1072" y="25"/>
                </a:lnTo>
                <a:lnTo>
                  <a:pt x="1242" y="74"/>
                </a:lnTo>
                <a:lnTo>
                  <a:pt x="1413" y="147"/>
                </a:lnTo>
                <a:lnTo>
                  <a:pt x="1535" y="269"/>
                </a:lnTo>
                <a:lnTo>
                  <a:pt x="1656" y="391"/>
                </a:lnTo>
                <a:lnTo>
                  <a:pt x="1729" y="561"/>
                </a:lnTo>
                <a:lnTo>
                  <a:pt x="1778" y="732"/>
                </a:lnTo>
                <a:lnTo>
                  <a:pt x="1802" y="902"/>
                </a:lnTo>
                <a:lnTo>
                  <a:pt x="1802" y="902"/>
                </a:lnTo>
                <a:lnTo>
                  <a:pt x="1778" y="1073"/>
                </a:lnTo>
                <a:lnTo>
                  <a:pt x="1729" y="1243"/>
                </a:lnTo>
                <a:lnTo>
                  <a:pt x="1656" y="1414"/>
                </a:lnTo>
                <a:lnTo>
                  <a:pt x="1535" y="1535"/>
                </a:lnTo>
                <a:lnTo>
                  <a:pt x="1413" y="1657"/>
                </a:lnTo>
                <a:lnTo>
                  <a:pt x="1242" y="1730"/>
                </a:lnTo>
                <a:lnTo>
                  <a:pt x="1072" y="1779"/>
                </a:lnTo>
                <a:lnTo>
                  <a:pt x="901" y="1803"/>
                </a:lnTo>
                <a:lnTo>
                  <a:pt x="901" y="1803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4"/>
          <p:cNvSpPr/>
          <p:nvPr/>
        </p:nvSpPr>
        <p:spPr>
          <a:xfrm>
            <a:off x="342720" y="574200"/>
            <a:ext cx="360" cy="38520"/>
          </a:xfrm>
          <a:custGeom>
            <a:avLst/>
            <a:gdLst/>
            <a:ahLst/>
            <a:rect l="l" t="t" r="r" b="b"/>
            <a:pathLst>
              <a:path w="1" h="2047">
                <a:moveTo>
                  <a:pt x="0" y="1"/>
                </a:moveTo>
                <a:lnTo>
                  <a:pt x="0" y="2046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5"/>
          <p:cNvSpPr/>
          <p:nvPr/>
        </p:nvSpPr>
        <p:spPr>
          <a:xfrm>
            <a:off x="405360" y="574200"/>
            <a:ext cx="360" cy="38520"/>
          </a:xfrm>
          <a:custGeom>
            <a:avLst/>
            <a:gdLst/>
            <a:ahLst/>
            <a:rect l="l" t="t" r="r" b="b"/>
            <a:pathLst>
              <a:path w="1" h="2047">
                <a:moveTo>
                  <a:pt x="1" y="1"/>
                </a:moveTo>
                <a:lnTo>
                  <a:pt x="1" y="2046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6"/>
          <p:cNvSpPr/>
          <p:nvPr/>
        </p:nvSpPr>
        <p:spPr>
          <a:xfrm>
            <a:off x="468000" y="574200"/>
            <a:ext cx="360" cy="38520"/>
          </a:xfrm>
          <a:custGeom>
            <a:avLst/>
            <a:gdLst/>
            <a:ahLst/>
            <a:rect l="l" t="t" r="r" b="b"/>
            <a:pathLst>
              <a:path w="1" h="2047">
                <a:moveTo>
                  <a:pt x="1" y="1"/>
                </a:moveTo>
                <a:lnTo>
                  <a:pt x="1" y="2046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7"/>
          <p:cNvSpPr/>
          <p:nvPr/>
        </p:nvSpPr>
        <p:spPr>
          <a:xfrm>
            <a:off x="530640" y="574200"/>
            <a:ext cx="360" cy="38520"/>
          </a:xfrm>
          <a:custGeom>
            <a:avLst/>
            <a:gdLst/>
            <a:ahLst/>
            <a:rect l="l" t="t" r="r" b="b"/>
            <a:pathLst>
              <a:path w="1" h="2047">
                <a:moveTo>
                  <a:pt x="0" y="1"/>
                </a:moveTo>
                <a:lnTo>
                  <a:pt x="0" y="2046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62D020A1-0944-42F0-940A-B4A55FE33DD3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667800" y="1079640"/>
            <a:ext cx="5178240" cy="10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4400" spc="-1" strike="noStrike">
                <a:solidFill>
                  <a:srgbClr val="3f5378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Présentation du sujet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73940104-9201-49B5-8FE8-D0BE68E1678E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12000" spc="-1" strike="noStrike">
                <a:solidFill>
                  <a:srgbClr val="3f5378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1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Contexte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Contexte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814320" y="1327320"/>
            <a:ext cx="61322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805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fr-FR" sz="24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Les données massives sont collectées à un rythme exceptionnel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fr-FR" sz="24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Besoin d’une réponse rapide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fr-FR" sz="24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Exemple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380520">
              <a:lnSpc>
                <a:spcPct val="100000"/>
              </a:lnSpc>
              <a:buClr>
                <a:srgbClr val="c7d3e6"/>
              </a:buClr>
              <a:buFont typeface="Roboto Condensed Light"/>
              <a:buChar char="▻"/>
            </a:pPr>
            <a:r>
              <a:rPr b="0" lang="fr-FR" sz="24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Suivi des données météorologiques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69DEFF57-7906-4EDD-A688-99F8BF9B8FC7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282240" y="802440"/>
            <a:ext cx="157680" cy="157680"/>
          </a:xfrm>
          <a:custGeom>
            <a:avLst/>
            <a:gdLst/>
            <a:ahLst/>
            <a:rect l="l" t="t" r="r" b="b"/>
            <a:pathLst>
              <a:path w="7527" h="7526">
                <a:moveTo>
                  <a:pt x="5992" y="0"/>
                </a:moveTo>
                <a:lnTo>
                  <a:pt x="537" y="6430"/>
                </a:lnTo>
                <a:lnTo>
                  <a:pt x="1" y="7526"/>
                </a:lnTo>
                <a:lnTo>
                  <a:pt x="1097" y="6990"/>
                </a:lnTo>
                <a:lnTo>
                  <a:pt x="7526" y="1534"/>
                </a:lnTo>
                <a:lnTo>
                  <a:pt x="5992" y="0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5"/>
          <p:cNvSpPr/>
          <p:nvPr/>
        </p:nvSpPr>
        <p:spPr>
          <a:xfrm>
            <a:off x="503640" y="590760"/>
            <a:ext cx="147600" cy="147600"/>
          </a:xfrm>
          <a:custGeom>
            <a:avLst/>
            <a:gdLst/>
            <a:ahLst/>
            <a:rect l="l" t="t" r="r" b="b"/>
            <a:pathLst>
              <a:path w="7039" h="7040">
                <a:moveTo>
                  <a:pt x="268" y="2704"/>
                </a:moveTo>
                <a:lnTo>
                  <a:pt x="4336" y="6771"/>
                </a:lnTo>
                <a:lnTo>
                  <a:pt x="4336" y="6771"/>
                </a:lnTo>
                <a:lnTo>
                  <a:pt x="4336" y="6771"/>
                </a:lnTo>
                <a:lnTo>
                  <a:pt x="4652" y="6917"/>
                </a:lnTo>
                <a:lnTo>
                  <a:pt x="4993" y="7015"/>
                </a:lnTo>
                <a:lnTo>
                  <a:pt x="5310" y="7039"/>
                </a:lnTo>
                <a:lnTo>
                  <a:pt x="5651" y="7039"/>
                </a:lnTo>
                <a:lnTo>
                  <a:pt x="5992" y="6966"/>
                </a:lnTo>
                <a:lnTo>
                  <a:pt x="6308" y="6844"/>
                </a:lnTo>
                <a:lnTo>
                  <a:pt x="6454" y="6747"/>
                </a:lnTo>
                <a:lnTo>
                  <a:pt x="6601" y="6674"/>
                </a:lnTo>
                <a:lnTo>
                  <a:pt x="6747" y="6552"/>
                </a:lnTo>
                <a:lnTo>
                  <a:pt x="6893" y="6430"/>
                </a:lnTo>
                <a:lnTo>
                  <a:pt x="6893" y="6430"/>
                </a:lnTo>
                <a:lnTo>
                  <a:pt x="6942" y="6357"/>
                </a:lnTo>
                <a:lnTo>
                  <a:pt x="7015" y="6260"/>
                </a:lnTo>
                <a:lnTo>
                  <a:pt x="7039" y="6138"/>
                </a:lnTo>
                <a:lnTo>
                  <a:pt x="7039" y="6041"/>
                </a:lnTo>
                <a:lnTo>
                  <a:pt x="7039" y="6041"/>
                </a:lnTo>
                <a:lnTo>
                  <a:pt x="7039" y="5943"/>
                </a:lnTo>
                <a:lnTo>
                  <a:pt x="7015" y="5846"/>
                </a:lnTo>
                <a:lnTo>
                  <a:pt x="6942" y="5748"/>
                </a:lnTo>
                <a:lnTo>
                  <a:pt x="6893" y="5651"/>
                </a:lnTo>
                <a:lnTo>
                  <a:pt x="1389" y="147"/>
                </a:lnTo>
                <a:lnTo>
                  <a:pt x="1389" y="147"/>
                </a:lnTo>
                <a:lnTo>
                  <a:pt x="1291" y="98"/>
                </a:lnTo>
                <a:lnTo>
                  <a:pt x="1194" y="25"/>
                </a:lnTo>
                <a:lnTo>
                  <a:pt x="1096" y="0"/>
                </a:lnTo>
                <a:lnTo>
                  <a:pt x="999" y="0"/>
                </a:lnTo>
                <a:lnTo>
                  <a:pt x="999" y="0"/>
                </a:lnTo>
                <a:lnTo>
                  <a:pt x="902" y="0"/>
                </a:lnTo>
                <a:lnTo>
                  <a:pt x="780" y="25"/>
                </a:lnTo>
                <a:lnTo>
                  <a:pt x="682" y="98"/>
                </a:lnTo>
                <a:lnTo>
                  <a:pt x="609" y="147"/>
                </a:lnTo>
                <a:lnTo>
                  <a:pt x="609" y="147"/>
                </a:lnTo>
                <a:lnTo>
                  <a:pt x="487" y="293"/>
                </a:lnTo>
                <a:lnTo>
                  <a:pt x="366" y="439"/>
                </a:lnTo>
                <a:lnTo>
                  <a:pt x="293" y="585"/>
                </a:lnTo>
                <a:lnTo>
                  <a:pt x="195" y="731"/>
                </a:lnTo>
                <a:lnTo>
                  <a:pt x="73" y="1048"/>
                </a:lnTo>
                <a:lnTo>
                  <a:pt x="0" y="1389"/>
                </a:lnTo>
                <a:lnTo>
                  <a:pt x="0" y="1730"/>
                </a:lnTo>
                <a:lnTo>
                  <a:pt x="25" y="2046"/>
                </a:lnTo>
                <a:lnTo>
                  <a:pt x="122" y="2387"/>
                </a:lnTo>
                <a:lnTo>
                  <a:pt x="268" y="2704"/>
                </a:lnTo>
                <a:lnTo>
                  <a:pt x="268" y="2704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6"/>
          <p:cNvSpPr/>
          <p:nvPr/>
        </p:nvSpPr>
        <p:spPr>
          <a:xfrm>
            <a:off x="340200" y="647640"/>
            <a:ext cx="254520" cy="254520"/>
          </a:xfrm>
          <a:custGeom>
            <a:avLst/>
            <a:gdLst/>
            <a:ahLst/>
            <a:rect l="l" t="t" r="r" b="b"/>
            <a:pathLst>
              <a:path w="12130" h="12130">
                <a:moveTo>
                  <a:pt x="8038" y="1"/>
                </a:moveTo>
                <a:lnTo>
                  <a:pt x="4872" y="3191"/>
                </a:lnTo>
                <a:lnTo>
                  <a:pt x="4872" y="3191"/>
                </a:lnTo>
                <a:lnTo>
                  <a:pt x="4628" y="3094"/>
                </a:lnTo>
                <a:lnTo>
                  <a:pt x="4385" y="2997"/>
                </a:lnTo>
                <a:lnTo>
                  <a:pt x="4092" y="2899"/>
                </a:lnTo>
                <a:lnTo>
                  <a:pt x="3800" y="2850"/>
                </a:lnTo>
                <a:lnTo>
                  <a:pt x="3484" y="2777"/>
                </a:lnTo>
                <a:lnTo>
                  <a:pt x="3167" y="2729"/>
                </a:lnTo>
                <a:lnTo>
                  <a:pt x="2850" y="2704"/>
                </a:lnTo>
                <a:lnTo>
                  <a:pt x="2534" y="2704"/>
                </a:lnTo>
                <a:lnTo>
                  <a:pt x="2534" y="2704"/>
                </a:lnTo>
                <a:lnTo>
                  <a:pt x="2241" y="2704"/>
                </a:lnTo>
                <a:lnTo>
                  <a:pt x="1949" y="2729"/>
                </a:lnTo>
                <a:lnTo>
                  <a:pt x="1633" y="2777"/>
                </a:lnTo>
                <a:lnTo>
                  <a:pt x="1316" y="2850"/>
                </a:lnTo>
                <a:lnTo>
                  <a:pt x="999" y="2972"/>
                </a:lnTo>
                <a:lnTo>
                  <a:pt x="707" y="3094"/>
                </a:lnTo>
                <a:lnTo>
                  <a:pt x="415" y="3289"/>
                </a:lnTo>
                <a:lnTo>
                  <a:pt x="147" y="3508"/>
                </a:lnTo>
                <a:lnTo>
                  <a:pt x="147" y="3508"/>
                </a:lnTo>
                <a:lnTo>
                  <a:pt x="74" y="3581"/>
                </a:lnTo>
                <a:lnTo>
                  <a:pt x="25" y="3678"/>
                </a:lnTo>
                <a:lnTo>
                  <a:pt x="1" y="3776"/>
                </a:lnTo>
                <a:lnTo>
                  <a:pt x="1" y="3898"/>
                </a:lnTo>
                <a:lnTo>
                  <a:pt x="1" y="3898"/>
                </a:lnTo>
                <a:lnTo>
                  <a:pt x="1" y="3995"/>
                </a:lnTo>
                <a:lnTo>
                  <a:pt x="25" y="4093"/>
                </a:lnTo>
                <a:lnTo>
                  <a:pt x="74" y="4190"/>
                </a:lnTo>
                <a:lnTo>
                  <a:pt x="147" y="4287"/>
                </a:lnTo>
                <a:lnTo>
                  <a:pt x="7843" y="11984"/>
                </a:lnTo>
                <a:lnTo>
                  <a:pt x="7843" y="11984"/>
                </a:lnTo>
                <a:lnTo>
                  <a:pt x="7941" y="12057"/>
                </a:lnTo>
                <a:lnTo>
                  <a:pt x="8038" y="12105"/>
                </a:lnTo>
                <a:lnTo>
                  <a:pt x="8135" y="12130"/>
                </a:lnTo>
                <a:lnTo>
                  <a:pt x="8233" y="12130"/>
                </a:lnTo>
                <a:lnTo>
                  <a:pt x="8233" y="12130"/>
                </a:lnTo>
                <a:lnTo>
                  <a:pt x="8355" y="12130"/>
                </a:lnTo>
                <a:lnTo>
                  <a:pt x="8452" y="12105"/>
                </a:lnTo>
                <a:lnTo>
                  <a:pt x="8549" y="12057"/>
                </a:lnTo>
                <a:lnTo>
                  <a:pt x="8622" y="11984"/>
                </a:lnTo>
                <a:lnTo>
                  <a:pt x="8622" y="11984"/>
                </a:lnTo>
                <a:lnTo>
                  <a:pt x="8842" y="11716"/>
                </a:lnTo>
                <a:lnTo>
                  <a:pt x="9036" y="11423"/>
                </a:lnTo>
                <a:lnTo>
                  <a:pt x="9158" y="11131"/>
                </a:lnTo>
                <a:lnTo>
                  <a:pt x="9280" y="10814"/>
                </a:lnTo>
                <a:lnTo>
                  <a:pt x="9353" y="10498"/>
                </a:lnTo>
                <a:lnTo>
                  <a:pt x="9402" y="10181"/>
                </a:lnTo>
                <a:lnTo>
                  <a:pt x="9426" y="9889"/>
                </a:lnTo>
                <a:lnTo>
                  <a:pt x="9426" y="9597"/>
                </a:lnTo>
                <a:lnTo>
                  <a:pt x="9426" y="9597"/>
                </a:lnTo>
                <a:lnTo>
                  <a:pt x="9426" y="9280"/>
                </a:lnTo>
                <a:lnTo>
                  <a:pt x="9402" y="8964"/>
                </a:lnTo>
                <a:lnTo>
                  <a:pt x="9353" y="8647"/>
                </a:lnTo>
                <a:lnTo>
                  <a:pt x="9280" y="8330"/>
                </a:lnTo>
                <a:lnTo>
                  <a:pt x="9231" y="8038"/>
                </a:lnTo>
                <a:lnTo>
                  <a:pt x="9134" y="7746"/>
                </a:lnTo>
                <a:lnTo>
                  <a:pt x="9036" y="7502"/>
                </a:lnTo>
                <a:lnTo>
                  <a:pt x="8939" y="7259"/>
                </a:lnTo>
                <a:lnTo>
                  <a:pt x="12130" y="4093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7"/>
          <p:cNvSpPr/>
          <p:nvPr/>
        </p:nvSpPr>
        <p:spPr>
          <a:xfrm>
            <a:off x="456840" y="682560"/>
            <a:ext cx="41760" cy="41760"/>
          </a:xfrm>
          <a:custGeom>
            <a:avLst/>
            <a:gdLst/>
            <a:ahLst/>
            <a:rect l="l" t="t" r="r" b="b"/>
            <a:pathLst>
              <a:path w="1998" h="1998">
                <a:moveTo>
                  <a:pt x="1" y="1997"/>
                </a:moveTo>
                <a:lnTo>
                  <a:pt x="1998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39BD2FF7-030A-4039-A277-ECA36E201103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12000" spc="-1" strike="noStrike">
                <a:solidFill>
                  <a:srgbClr val="3f5378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2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Problématique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Problématique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440280" y="1468800"/>
            <a:ext cx="6215400" cy="309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805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fr-FR" sz="24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Comment centraliser et fournir un accès facile à ces données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AB78271D-739E-4BA0-9AB4-8E5570A06B63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282240" y="802440"/>
            <a:ext cx="157680" cy="157680"/>
          </a:xfrm>
          <a:custGeom>
            <a:avLst/>
            <a:gdLst/>
            <a:ahLst/>
            <a:rect l="l" t="t" r="r" b="b"/>
            <a:pathLst>
              <a:path w="7527" h="7526">
                <a:moveTo>
                  <a:pt x="5992" y="0"/>
                </a:moveTo>
                <a:lnTo>
                  <a:pt x="537" y="6430"/>
                </a:lnTo>
                <a:lnTo>
                  <a:pt x="1" y="7526"/>
                </a:lnTo>
                <a:lnTo>
                  <a:pt x="1097" y="6990"/>
                </a:lnTo>
                <a:lnTo>
                  <a:pt x="7526" y="1534"/>
                </a:lnTo>
                <a:lnTo>
                  <a:pt x="5992" y="0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5"/>
          <p:cNvSpPr/>
          <p:nvPr/>
        </p:nvSpPr>
        <p:spPr>
          <a:xfrm>
            <a:off x="503640" y="590760"/>
            <a:ext cx="147600" cy="147600"/>
          </a:xfrm>
          <a:custGeom>
            <a:avLst/>
            <a:gdLst/>
            <a:ahLst/>
            <a:rect l="l" t="t" r="r" b="b"/>
            <a:pathLst>
              <a:path w="7039" h="7040">
                <a:moveTo>
                  <a:pt x="268" y="2704"/>
                </a:moveTo>
                <a:lnTo>
                  <a:pt x="4336" y="6771"/>
                </a:lnTo>
                <a:lnTo>
                  <a:pt x="4336" y="6771"/>
                </a:lnTo>
                <a:lnTo>
                  <a:pt x="4336" y="6771"/>
                </a:lnTo>
                <a:lnTo>
                  <a:pt x="4652" y="6917"/>
                </a:lnTo>
                <a:lnTo>
                  <a:pt x="4993" y="7015"/>
                </a:lnTo>
                <a:lnTo>
                  <a:pt x="5310" y="7039"/>
                </a:lnTo>
                <a:lnTo>
                  <a:pt x="5651" y="7039"/>
                </a:lnTo>
                <a:lnTo>
                  <a:pt x="5992" y="6966"/>
                </a:lnTo>
                <a:lnTo>
                  <a:pt x="6308" y="6844"/>
                </a:lnTo>
                <a:lnTo>
                  <a:pt x="6454" y="6747"/>
                </a:lnTo>
                <a:lnTo>
                  <a:pt x="6601" y="6674"/>
                </a:lnTo>
                <a:lnTo>
                  <a:pt x="6747" y="6552"/>
                </a:lnTo>
                <a:lnTo>
                  <a:pt x="6893" y="6430"/>
                </a:lnTo>
                <a:lnTo>
                  <a:pt x="6893" y="6430"/>
                </a:lnTo>
                <a:lnTo>
                  <a:pt x="6942" y="6357"/>
                </a:lnTo>
                <a:lnTo>
                  <a:pt x="7015" y="6260"/>
                </a:lnTo>
                <a:lnTo>
                  <a:pt x="7039" y="6138"/>
                </a:lnTo>
                <a:lnTo>
                  <a:pt x="7039" y="6041"/>
                </a:lnTo>
                <a:lnTo>
                  <a:pt x="7039" y="6041"/>
                </a:lnTo>
                <a:lnTo>
                  <a:pt x="7039" y="5943"/>
                </a:lnTo>
                <a:lnTo>
                  <a:pt x="7015" y="5846"/>
                </a:lnTo>
                <a:lnTo>
                  <a:pt x="6942" y="5748"/>
                </a:lnTo>
                <a:lnTo>
                  <a:pt x="6893" y="5651"/>
                </a:lnTo>
                <a:lnTo>
                  <a:pt x="1389" y="147"/>
                </a:lnTo>
                <a:lnTo>
                  <a:pt x="1389" y="147"/>
                </a:lnTo>
                <a:lnTo>
                  <a:pt x="1291" y="98"/>
                </a:lnTo>
                <a:lnTo>
                  <a:pt x="1194" y="25"/>
                </a:lnTo>
                <a:lnTo>
                  <a:pt x="1096" y="0"/>
                </a:lnTo>
                <a:lnTo>
                  <a:pt x="999" y="0"/>
                </a:lnTo>
                <a:lnTo>
                  <a:pt x="999" y="0"/>
                </a:lnTo>
                <a:lnTo>
                  <a:pt x="902" y="0"/>
                </a:lnTo>
                <a:lnTo>
                  <a:pt x="780" y="25"/>
                </a:lnTo>
                <a:lnTo>
                  <a:pt x="682" y="98"/>
                </a:lnTo>
                <a:lnTo>
                  <a:pt x="609" y="147"/>
                </a:lnTo>
                <a:lnTo>
                  <a:pt x="609" y="147"/>
                </a:lnTo>
                <a:lnTo>
                  <a:pt x="487" y="293"/>
                </a:lnTo>
                <a:lnTo>
                  <a:pt x="366" y="439"/>
                </a:lnTo>
                <a:lnTo>
                  <a:pt x="293" y="585"/>
                </a:lnTo>
                <a:lnTo>
                  <a:pt x="195" y="731"/>
                </a:lnTo>
                <a:lnTo>
                  <a:pt x="73" y="1048"/>
                </a:lnTo>
                <a:lnTo>
                  <a:pt x="0" y="1389"/>
                </a:lnTo>
                <a:lnTo>
                  <a:pt x="0" y="1730"/>
                </a:lnTo>
                <a:lnTo>
                  <a:pt x="25" y="2046"/>
                </a:lnTo>
                <a:lnTo>
                  <a:pt x="122" y="2387"/>
                </a:lnTo>
                <a:lnTo>
                  <a:pt x="268" y="2704"/>
                </a:lnTo>
                <a:lnTo>
                  <a:pt x="268" y="2704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6"/>
          <p:cNvSpPr/>
          <p:nvPr/>
        </p:nvSpPr>
        <p:spPr>
          <a:xfrm>
            <a:off x="340200" y="647640"/>
            <a:ext cx="254520" cy="254520"/>
          </a:xfrm>
          <a:custGeom>
            <a:avLst/>
            <a:gdLst/>
            <a:ahLst/>
            <a:rect l="l" t="t" r="r" b="b"/>
            <a:pathLst>
              <a:path w="12130" h="12130">
                <a:moveTo>
                  <a:pt x="8038" y="1"/>
                </a:moveTo>
                <a:lnTo>
                  <a:pt x="4872" y="3191"/>
                </a:lnTo>
                <a:lnTo>
                  <a:pt x="4872" y="3191"/>
                </a:lnTo>
                <a:lnTo>
                  <a:pt x="4628" y="3094"/>
                </a:lnTo>
                <a:lnTo>
                  <a:pt x="4385" y="2997"/>
                </a:lnTo>
                <a:lnTo>
                  <a:pt x="4092" y="2899"/>
                </a:lnTo>
                <a:lnTo>
                  <a:pt x="3800" y="2850"/>
                </a:lnTo>
                <a:lnTo>
                  <a:pt x="3484" y="2777"/>
                </a:lnTo>
                <a:lnTo>
                  <a:pt x="3167" y="2729"/>
                </a:lnTo>
                <a:lnTo>
                  <a:pt x="2850" y="2704"/>
                </a:lnTo>
                <a:lnTo>
                  <a:pt x="2534" y="2704"/>
                </a:lnTo>
                <a:lnTo>
                  <a:pt x="2534" y="2704"/>
                </a:lnTo>
                <a:lnTo>
                  <a:pt x="2241" y="2704"/>
                </a:lnTo>
                <a:lnTo>
                  <a:pt x="1949" y="2729"/>
                </a:lnTo>
                <a:lnTo>
                  <a:pt x="1633" y="2777"/>
                </a:lnTo>
                <a:lnTo>
                  <a:pt x="1316" y="2850"/>
                </a:lnTo>
                <a:lnTo>
                  <a:pt x="999" y="2972"/>
                </a:lnTo>
                <a:lnTo>
                  <a:pt x="707" y="3094"/>
                </a:lnTo>
                <a:lnTo>
                  <a:pt x="415" y="3289"/>
                </a:lnTo>
                <a:lnTo>
                  <a:pt x="147" y="3508"/>
                </a:lnTo>
                <a:lnTo>
                  <a:pt x="147" y="3508"/>
                </a:lnTo>
                <a:lnTo>
                  <a:pt x="74" y="3581"/>
                </a:lnTo>
                <a:lnTo>
                  <a:pt x="25" y="3678"/>
                </a:lnTo>
                <a:lnTo>
                  <a:pt x="1" y="3776"/>
                </a:lnTo>
                <a:lnTo>
                  <a:pt x="1" y="3898"/>
                </a:lnTo>
                <a:lnTo>
                  <a:pt x="1" y="3898"/>
                </a:lnTo>
                <a:lnTo>
                  <a:pt x="1" y="3995"/>
                </a:lnTo>
                <a:lnTo>
                  <a:pt x="25" y="4093"/>
                </a:lnTo>
                <a:lnTo>
                  <a:pt x="74" y="4190"/>
                </a:lnTo>
                <a:lnTo>
                  <a:pt x="147" y="4287"/>
                </a:lnTo>
                <a:lnTo>
                  <a:pt x="7843" y="11984"/>
                </a:lnTo>
                <a:lnTo>
                  <a:pt x="7843" y="11984"/>
                </a:lnTo>
                <a:lnTo>
                  <a:pt x="7941" y="12057"/>
                </a:lnTo>
                <a:lnTo>
                  <a:pt x="8038" y="12105"/>
                </a:lnTo>
                <a:lnTo>
                  <a:pt x="8135" y="12130"/>
                </a:lnTo>
                <a:lnTo>
                  <a:pt x="8233" y="12130"/>
                </a:lnTo>
                <a:lnTo>
                  <a:pt x="8233" y="12130"/>
                </a:lnTo>
                <a:lnTo>
                  <a:pt x="8355" y="12130"/>
                </a:lnTo>
                <a:lnTo>
                  <a:pt x="8452" y="12105"/>
                </a:lnTo>
                <a:lnTo>
                  <a:pt x="8549" y="12057"/>
                </a:lnTo>
                <a:lnTo>
                  <a:pt x="8622" y="11984"/>
                </a:lnTo>
                <a:lnTo>
                  <a:pt x="8622" y="11984"/>
                </a:lnTo>
                <a:lnTo>
                  <a:pt x="8842" y="11716"/>
                </a:lnTo>
                <a:lnTo>
                  <a:pt x="9036" y="11423"/>
                </a:lnTo>
                <a:lnTo>
                  <a:pt x="9158" y="11131"/>
                </a:lnTo>
                <a:lnTo>
                  <a:pt x="9280" y="10814"/>
                </a:lnTo>
                <a:lnTo>
                  <a:pt x="9353" y="10498"/>
                </a:lnTo>
                <a:lnTo>
                  <a:pt x="9402" y="10181"/>
                </a:lnTo>
                <a:lnTo>
                  <a:pt x="9426" y="9889"/>
                </a:lnTo>
                <a:lnTo>
                  <a:pt x="9426" y="9597"/>
                </a:lnTo>
                <a:lnTo>
                  <a:pt x="9426" y="9597"/>
                </a:lnTo>
                <a:lnTo>
                  <a:pt x="9426" y="9280"/>
                </a:lnTo>
                <a:lnTo>
                  <a:pt x="9402" y="8964"/>
                </a:lnTo>
                <a:lnTo>
                  <a:pt x="9353" y="8647"/>
                </a:lnTo>
                <a:lnTo>
                  <a:pt x="9280" y="8330"/>
                </a:lnTo>
                <a:lnTo>
                  <a:pt x="9231" y="8038"/>
                </a:lnTo>
                <a:lnTo>
                  <a:pt x="9134" y="7746"/>
                </a:lnTo>
                <a:lnTo>
                  <a:pt x="9036" y="7502"/>
                </a:lnTo>
                <a:lnTo>
                  <a:pt x="8939" y="7259"/>
                </a:lnTo>
                <a:lnTo>
                  <a:pt x="12130" y="4093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7"/>
          <p:cNvSpPr/>
          <p:nvPr/>
        </p:nvSpPr>
        <p:spPr>
          <a:xfrm>
            <a:off x="456840" y="682560"/>
            <a:ext cx="41760" cy="41760"/>
          </a:xfrm>
          <a:custGeom>
            <a:avLst/>
            <a:gdLst/>
            <a:ahLst/>
            <a:rect l="l" t="t" r="r" b="b"/>
            <a:pathLst>
              <a:path w="1998" h="1998">
                <a:moveTo>
                  <a:pt x="1" y="1997"/>
                </a:moveTo>
                <a:lnTo>
                  <a:pt x="1998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9F9CBC8A-0164-4A6D-9DA1-C2E4C41E3A0C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12000" spc="-1" strike="noStrike">
                <a:solidFill>
                  <a:srgbClr val="3f5378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3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463680" y="3064320"/>
            <a:ext cx="4093920" cy="966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Objectifs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Objectifs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577800" y="1763280"/>
            <a:ext cx="6132240" cy="84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19040" indent="-3427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fr-FR" sz="24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Traiter et Centraliser les données dans une Data Lake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6AD1AC0C-9D50-4728-A6EC-375F4E466237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282240" y="802440"/>
            <a:ext cx="157680" cy="157680"/>
          </a:xfrm>
          <a:custGeom>
            <a:avLst/>
            <a:gdLst/>
            <a:ahLst/>
            <a:rect l="l" t="t" r="r" b="b"/>
            <a:pathLst>
              <a:path w="7527" h="7526">
                <a:moveTo>
                  <a:pt x="5992" y="0"/>
                </a:moveTo>
                <a:lnTo>
                  <a:pt x="537" y="6430"/>
                </a:lnTo>
                <a:lnTo>
                  <a:pt x="1" y="7526"/>
                </a:lnTo>
                <a:lnTo>
                  <a:pt x="1097" y="6990"/>
                </a:lnTo>
                <a:lnTo>
                  <a:pt x="7526" y="1534"/>
                </a:lnTo>
                <a:lnTo>
                  <a:pt x="5992" y="0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5"/>
          <p:cNvSpPr/>
          <p:nvPr/>
        </p:nvSpPr>
        <p:spPr>
          <a:xfrm>
            <a:off x="503640" y="590760"/>
            <a:ext cx="147600" cy="147600"/>
          </a:xfrm>
          <a:custGeom>
            <a:avLst/>
            <a:gdLst/>
            <a:ahLst/>
            <a:rect l="l" t="t" r="r" b="b"/>
            <a:pathLst>
              <a:path w="7039" h="7040">
                <a:moveTo>
                  <a:pt x="268" y="2704"/>
                </a:moveTo>
                <a:lnTo>
                  <a:pt x="4336" y="6771"/>
                </a:lnTo>
                <a:lnTo>
                  <a:pt x="4336" y="6771"/>
                </a:lnTo>
                <a:lnTo>
                  <a:pt x="4336" y="6771"/>
                </a:lnTo>
                <a:lnTo>
                  <a:pt x="4652" y="6917"/>
                </a:lnTo>
                <a:lnTo>
                  <a:pt x="4993" y="7015"/>
                </a:lnTo>
                <a:lnTo>
                  <a:pt x="5310" y="7039"/>
                </a:lnTo>
                <a:lnTo>
                  <a:pt x="5651" y="7039"/>
                </a:lnTo>
                <a:lnTo>
                  <a:pt x="5992" y="6966"/>
                </a:lnTo>
                <a:lnTo>
                  <a:pt x="6308" y="6844"/>
                </a:lnTo>
                <a:lnTo>
                  <a:pt x="6454" y="6747"/>
                </a:lnTo>
                <a:lnTo>
                  <a:pt x="6601" y="6674"/>
                </a:lnTo>
                <a:lnTo>
                  <a:pt x="6747" y="6552"/>
                </a:lnTo>
                <a:lnTo>
                  <a:pt x="6893" y="6430"/>
                </a:lnTo>
                <a:lnTo>
                  <a:pt x="6893" y="6430"/>
                </a:lnTo>
                <a:lnTo>
                  <a:pt x="6942" y="6357"/>
                </a:lnTo>
                <a:lnTo>
                  <a:pt x="7015" y="6260"/>
                </a:lnTo>
                <a:lnTo>
                  <a:pt x="7039" y="6138"/>
                </a:lnTo>
                <a:lnTo>
                  <a:pt x="7039" y="6041"/>
                </a:lnTo>
                <a:lnTo>
                  <a:pt x="7039" y="6041"/>
                </a:lnTo>
                <a:lnTo>
                  <a:pt x="7039" y="5943"/>
                </a:lnTo>
                <a:lnTo>
                  <a:pt x="7015" y="5846"/>
                </a:lnTo>
                <a:lnTo>
                  <a:pt x="6942" y="5748"/>
                </a:lnTo>
                <a:lnTo>
                  <a:pt x="6893" y="5651"/>
                </a:lnTo>
                <a:lnTo>
                  <a:pt x="1389" y="147"/>
                </a:lnTo>
                <a:lnTo>
                  <a:pt x="1389" y="147"/>
                </a:lnTo>
                <a:lnTo>
                  <a:pt x="1291" y="98"/>
                </a:lnTo>
                <a:lnTo>
                  <a:pt x="1194" y="25"/>
                </a:lnTo>
                <a:lnTo>
                  <a:pt x="1096" y="0"/>
                </a:lnTo>
                <a:lnTo>
                  <a:pt x="999" y="0"/>
                </a:lnTo>
                <a:lnTo>
                  <a:pt x="999" y="0"/>
                </a:lnTo>
                <a:lnTo>
                  <a:pt x="902" y="0"/>
                </a:lnTo>
                <a:lnTo>
                  <a:pt x="780" y="25"/>
                </a:lnTo>
                <a:lnTo>
                  <a:pt x="682" y="98"/>
                </a:lnTo>
                <a:lnTo>
                  <a:pt x="609" y="147"/>
                </a:lnTo>
                <a:lnTo>
                  <a:pt x="609" y="147"/>
                </a:lnTo>
                <a:lnTo>
                  <a:pt x="487" y="293"/>
                </a:lnTo>
                <a:lnTo>
                  <a:pt x="366" y="439"/>
                </a:lnTo>
                <a:lnTo>
                  <a:pt x="293" y="585"/>
                </a:lnTo>
                <a:lnTo>
                  <a:pt x="195" y="731"/>
                </a:lnTo>
                <a:lnTo>
                  <a:pt x="73" y="1048"/>
                </a:lnTo>
                <a:lnTo>
                  <a:pt x="0" y="1389"/>
                </a:lnTo>
                <a:lnTo>
                  <a:pt x="0" y="1730"/>
                </a:lnTo>
                <a:lnTo>
                  <a:pt x="25" y="2046"/>
                </a:lnTo>
                <a:lnTo>
                  <a:pt x="122" y="2387"/>
                </a:lnTo>
                <a:lnTo>
                  <a:pt x="268" y="2704"/>
                </a:lnTo>
                <a:lnTo>
                  <a:pt x="268" y="2704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6"/>
          <p:cNvSpPr/>
          <p:nvPr/>
        </p:nvSpPr>
        <p:spPr>
          <a:xfrm>
            <a:off x="340200" y="647640"/>
            <a:ext cx="254520" cy="254520"/>
          </a:xfrm>
          <a:custGeom>
            <a:avLst/>
            <a:gdLst/>
            <a:ahLst/>
            <a:rect l="l" t="t" r="r" b="b"/>
            <a:pathLst>
              <a:path w="12130" h="12130">
                <a:moveTo>
                  <a:pt x="8038" y="1"/>
                </a:moveTo>
                <a:lnTo>
                  <a:pt x="4872" y="3191"/>
                </a:lnTo>
                <a:lnTo>
                  <a:pt x="4872" y="3191"/>
                </a:lnTo>
                <a:lnTo>
                  <a:pt x="4628" y="3094"/>
                </a:lnTo>
                <a:lnTo>
                  <a:pt x="4385" y="2997"/>
                </a:lnTo>
                <a:lnTo>
                  <a:pt x="4092" y="2899"/>
                </a:lnTo>
                <a:lnTo>
                  <a:pt x="3800" y="2850"/>
                </a:lnTo>
                <a:lnTo>
                  <a:pt x="3484" y="2777"/>
                </a:lnTo>
                <a:lnTo>
                  <a:pt x="3167" y="2729"/>
                </a:lnTo>
                <a:lnTo>
                  <a:pt x="2850" y="2704"/>
                </a:lnTo>
                <a:lnTo>
                  <a:pt x="2534" y="2704"/>
                </a:lnTo>
                <a:lnTo>
                  <a:pt x="2534" y="2704"/>
                </a:lnTo>
                <a:lnTo>
                  <a:pt x="2241" y="2704"/>
                </a:lnTo>
                <a:lnTo>
                  <a:pt x="1949" y="2729"/>
                </a:lnTo>
                <a:lnTo>
                  <a:pt x="1633" y="2777"/>
                </a:lnTo>
                <a:lnTo>
                  <a:pt x="1316" y="2850"/>
                </a:lnTo>
                <a:lnTo>
                  <a:pt x="999" y="2972"/>
                </a:lnTo>
                <a:lnTo>
                  <a:pt x="707" y="3094"/>
                </a:lnTo>
                <a:lnTo>
                  <a:pt x="415" y="3289"/>
                </a:lnTo>
                <a:lnTo>
                  <a:pt x="147" y="3508"/>
                </a:lnTo>
                <a:lnTo>
                  <a:pt x="147" y="3508"/>
                </a:lnTo>
                <a:lnTo>
                  <a:pt x="74" y="3581"/>
                </a:lnTo>
                <a:lnTo>
                  <a:pt x="25" y="3678"/>
                </a:lnTo>
                <a:lnTo>
                  <a:pt x="1" y="3776"/>
                </a:lnTo>
                <a:lnTo>
                  <a:pt x="1" y="3898"/>
                </a:lnTo>
                <a:lnTo>
                  <a:pt x="1" y="3898"/>
                </a:lnTo>
                <a:lnTo>
                  <a:pt x="1" y="3995"/>
                </a:lnTo>
                <a:lnTo>
                  <a:pt x="25" y="4093"/>
                </a:lnTo>
                <a:lnTo>
                  <a:pt x="74" y="4190"/>
                </a:lnTo>
                <a:lnTo>
                  <a:pt x="147" y="4287"/>
                </a:lnTo>
                <a:lnTo>
                  <a:pt x="7843" y="11984"/>
                </a:lnTo>
                <a:lnTo>
                  <a:pt x="7843" y="11984"/>
                </a:lnTo>
                <a:lnTo>
                  <a:pt x="7941" y="12057"/>
                </a:lnTo>
                <a:lnTo>
                  <a:pt x="8038" y="12105"/>
                </a:lnTo>
                <a:lnTo>
                  <a:pt x="8135" y="12130"/>
                </a:lnTo>
                <a:lnTo>
                  <a:pt x="8233" y="12130"/>
                </a:lnTo>
                <a:lnTo>
                  <a:pt x="8233" y="12130"/>
                </a:lnTo>
                <a:lnTo>
                  <a:pt x="8355" y="12130"/>
                </a:lnTo>
                <a:lnTo>
                  <a:pt x="8452" y="12105"/>
                </a:lnTo>
                <a:lnTo>
                  <a:pt x="8549" y="12057"/>
                </a:lnTo>
                <a:lnTo>
                  <a:pt x="8622" y="11984"/>
                </a:lnTo>
                <a:lnTo>
                  <a:pt x="8622" y="11984"/>
                </a:lnTo>
                <a:lnTo>
                  <a:pt x="8842" y="11716"/>
                </a:lnTo>
                <a:lnTo>
                  <a:pt x="9036" y="11423"/>
                </a:lnTo>
                <a:lnTo>
                  <a:pt x="9158" y="11131"/>
                </a:lnTo>
                <a:lnTo>
                  <a:pt x="9280" y="10814"/>
                </a:lnTo>
                <a:lnTo>
                  <a:pt x="9353" y="10498"/>
                </a:lnTo>
                <a:lnTo>
                  <a:pt x="9402" y="10181"/>
                </a:lnTo>
                <a:lnTo>
                  <a:pt x="9426" y="9889"/>
                </a:lnTo>
                <a:lnTo>
                  <a:pt x="9426" y="9597"/>
                </a:lnTo>
                <a:lnTo>
                  <a:pt x="9426" y="9597"/>
                </a:lnTo>
                <a:lnTo>
                  <a:pt x="9426" y="9280"/>
                </a:lnTo>
                <a:lnTo>
                  <a:pt x="9402" y="8964"/>
                </a:lnTo>
                <a:lnTo>
                  <a:pt x="9353" y="8647"/>
                </a:lnTo>
                <a:lnTo>
                  <a:pt x="9280" y="8330"/>
                </a:lnTo>
                <a:lnTo>
                  <a:pt x="9231" y="8038"/>
                </a:lnTo>
                <a:lnTo>
                  <a:pt x="9134" y="7746"/>
                </a:lnTo>
                <a:lnTo>
                  <a:pt x="9036" y="7502"/>
                </a:lnTo>
                <a:lnTo>
                  <a:pt x="8939" y="7259"/>
                </a:lnTo>
                <a:lnTo>
                  <a:pt x="12130" y="4093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7"/>
          <p:cNvSpPr/>
          <p:nvPr/>
        </p:nvSpPr>
        <p:spPr>
          <a:xfrm>
            <a:off x="456840" y="682560"/>
            <a:ext cx="41760" cy="41760"/>
          </a:xfrm>
          <a:custGeom>
            <a:avLst/>
            <a:gdLst/>
            <a:ahLst/>
            <a:rect l="l" t="t" r="r" b="b"/>
            <a:pathLst>
              <a:path w="1998" h="1998">
                <a:moveTo>
                  <a:pt x="1" y="1997"/>
                </a:moveTo>
                <a:lnTo>
                  <a:pt x="1998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</TotalTime>
  <Application>LibreOffice/5.1.6.2$Linux_X86_64 LibreOffice_project/10m0$Build-2</Application>
  <Words>156</Words>
  <Paragraphs>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ndiguesene</dc:creator>
  <dc:description/>
  <dc:language>fr-FR</dc:language>
  <cp:lastModifiedBy/>
  <dcterms:modified xsi:type="dcterms:W3CDTF">2018-04-12T10:09:27Z</dcterms:modified>
  <cp:revision>62</cp:revision>
  <dc:subject/>
  <dc:title>THIS IS YOUR 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