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bbb17599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bbb17599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bf739e1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bf739e1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bbb17599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bbb17599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bf739e1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bf739e1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bbb17599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bbb17599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bf739e1d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bf739e1d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bbb17599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bbb17599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BV_wFMjIDEWSoKQJZ6lncg-Tv3bwmpxO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Tracker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Nicholas DiMaria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 with lxml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3515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Every element on website has a path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paths can grab specific elements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 grab all of one element using classes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Very simple for single elements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Harder for </a:t>
            </a:r>
            <a:r>
              <a:rPr lang="en"/>
              <a:t>tables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000" y="1460250"/>
            <a:ext cx="4026601" cy="3175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Data Scraped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3524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each stock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Stock Ticker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Up or down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Price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Price Change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Example path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/html/body/div[2]/div[6]/div[2]/div/div[2]/div[3]/div/div[1]/div[1]/div[1]/h1/span[1]/</a:t>
            </a:r>
            <a:r>
              <a:rPr b="1" lang="en">
                <a:highlight>
                  <a:srgbClr val="FF0000"/>
                </a:highlight>
              </a:rPr>
              <a:t>text()</a:t>
            </a:r>
            <a:endParaRPr b="1">
              <a:highlight>
                <a:srgbClr val="FF0000"/>
              </a:highlight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700" y="114825"/>
            <a:ext cx="4079350" cy="1219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2350" y="1421887"/>
            <a:ext cx="3417613" cy="350483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/>
          <p:nvPr/>
        </p:nvSpPr>
        <p:spPr>
          <a:xfrm>
            <a:off x="5632975" y="2034775"/>
            <a:ext cx="862500" cy="148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6823900" y="4285775"/>
            <a:ext cx="321900" cy="148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formatting with pandas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1567550"/>
            <a:ext cx="3522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row of a table contains the same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Grab data from each row and store in a column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Example: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</a:t>
            </a:r>
            <a:r>
              <a:rPr lang="en"/>
              <a:t>ref (URL)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News Article Title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News Article Website</a:t>
            </a: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775" y="1131150"/>
            <a:ext cx="3812224" cy="24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0875" y="3637282"/>
            <a:ext cx="3522900" cy="1351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 Scraped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297500" y="1567550"/>
            <a:ext cx="351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 of a search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Only displayed ones with tickers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Symbol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News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Title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Link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Website name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Headers used as names of columns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Store all data in correct columns</a:t>
            </a:r>
            <a:endParaRPr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825" y="93126"/>
            <a:ext cx="5085051" cy="163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7700" y="1878201"/>
            <a:ext cx="3724275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with tkinter</a:t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1297500" y="1567550"/>
            <a:ext cx="3494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different basic GUI options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Button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Entry box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Listbox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Simple formatting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Colors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Grid functionality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Allows for nice layouts</a:t>
            </a:r>
            <a:endParaRPr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6125" y="1177050"/>
            <a:ext cx="2738209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</a:t>
            </a:r>
            <a:endParaRPr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 Scraping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Understanding HTML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Getting the right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GUI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Everything where I want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Logical flow/ buttons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Effective way to display data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87" name="Google Shape;187;p20" title="simplescreenrecorder-2019-12-01_20.32.58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0375" y="13078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