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988A7E-6094-4DBC-9133-E2B644A2FD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B70336C-6ED0-4D0E-98E1-933706A119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21/12/2022 16:28:51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9D29A48-F11D-488A-97B3-F830205F07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2022-12-21T13:28:54Z</dcterms:created>
  <dcterms:modified xsi:type="dcterms:W3CDTF">2022-12-21T13:28:54Z</dcterms:modified>
</cp:coreProperties>
</file>