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9" r:id="rId5"/>
    <p:sldId id="257" r:id="rId6"/>
    <p:sldId id="260" r:id="rId7"/>
    <p:sldId id="263" r:id="rId8"/>
    <p:sldId id="262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F3E4D5-72C8-4E06-B683-B1858244AAC1}" v="20" dt="2023-10-25T14:38:23.994"/>
    <p1510:client id="{55EA59B5-F232-44D6-B7D7-C7EDA7395CB0}" v="79" dt="2023-10-26T07:23:48.852"/>
    <p1510:client id="{8B4619EB-7821-47A4-B150-0CC30D7C2246}" v="554" dt="2023-10-25T17:44:02.756"/>
    <p1510:client id="{BBA7F409-B652-4EF5-9AD3-962D244F6756}" v="4" dt="2023-10-26T07:07:16.3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OUADJE FOTSO Enge" userId="S::enge.nouadje_fotso@edu.devinci.fr::f175b531-5e5d-4be0-bbb0-ff69613f5d28" providerId="AD" clId="Web-{9DA148F7-8CAC-F654-D0A2-124867C15EA9}"/>
    <pc:docChg chg="addSld">
      <pc:chgData name="NOUADJE FOTSO Enge" userId="S::enge.nouadje_fotso@edu.devinci.fr::f175b531-5e5d-4be0-bbb0-ff69613f5d28" providerId="AD" clId="Web-{9DA148F7-8CAC-F654-D0A2-124867C15EA9}" dt="2023-10-23T09:28:44.252" v="1"/>
      <pc:docMkLst>
        <pc:docMk/>
      </pc:docMkLst>
      <pc:sldChg chg="new">
        <pc:chgData name="NOUADJE FOTSO Enge" userId="S::enge.nouadje_fotso@edu.devinci.fr::f175b531-5e5d-4be0-bbb0-ff69613f5d28" providerId="AD" clId="Web-{9DA148F7-8CAC-F654-D0A2-124867C15EA9}" dt="2023-10-23T09:28:41.908" v="0"/>
        <pc:sldMkLst>
          <pc:docMk/>
          <pc:sldMk cId="2648823043" sldId="257"/>
        </pc:sldMkLst>
      </pc:sldChg>
      <pc:sldChg chg="new">
        <pc:chgData name="NOUADJE FOTSO Enge" userId="S::enge.nouadje_fotso@edu.devinci.fr::f175b531-5e5d-4be0-bbb0-ff69613f5d28" providerId="AD" clId="Web-{9DA148F7-8CAC-F654-D0A2-124867C15EA9}" dt="2023-10-23T09:28:44.252" v="1"/>
        <pc:sldMkLst>
          <pc:docMk/>
          <pc:sldMk cId="1236588537" sldId="258"/>
        </pc:sldMkLst>
      </pc:sldChg>
    </pc:docChg>
  </pc:docChgLst>
  <pc:docChgLst>
    <pc:chgData name="BI Sainan" userId="S::sainan.bi@edu.devinci.fr::5331daf3-9403-456b-a8bb-967d4ab55eec" providerId="AD" clId="Web-{2DD39130-F03F-4366-B7BE-0A8F3ECBE0DB}"/>
    <pc:docChg chg="addSld delSld modSld sldOrd">
      <pc:chgData name="BI Sainan" userId="S::sainan.bi@edu.devinci.fr::5331daf3-9403-456b-a8bb-967d4ab55eec" providerId="AD" clId="Web-{2DD39130-F03F-4366-B7BE-0A8F3ECBE0DB}" dt="2023-10-23T09:46:47.207" v="38"/>
      <pc:docMkLst>
        <pc:docMk/>
      </pc:docMkLst>
      <pc:sldChg chg="addSp delSp modSp mod setBg setClrOvrMap">
        <pc:chgData name="BI Sainan" userId="S::sainan.bi@edu.devinci.fr::5331daf3-9403-456b-a8bb-967d4ab55eec" providerId="AD" clId="Web-{2DD39130-F03F-4366-B7BE-0A8F3ECBE0DB}" dt="2023-10-23T09:46:47.207" v="38"/>
        <pc:sldMkLst>
          <pc:docMk/>
          <pc:sldMk cId="2882955320" sldId="260"/>
        </pc:sldMkLst>
        <pc:spChg chg="mod ord">
          <ac:chgData name="BI Sainan" userId="S::sainan.bi@edu.devinci.fr::5331daf3-9403-456b-a8bb-967d4ab55eec" providerId="AD" clId="Web-{2DD39130-F03F-4366-B7BE-0A8F3ECBE0DB}" dt="2023-10-23T09:46:47.207" v="38"/>
          <ac:spMkLst>
            <pc:docMk/>
            <pc:sldMk cId="2882955320" sldId="260"/>
            <ac:spMk id="2" creationId="{A1633FE4-D98C-A0DA-C35D-81CFEBCFD63F}"/>
          </ac:spMkLst>
        </pc:spChg>
        <pc:spChg chg="del">
          <ac:chgData name="BI Sainan" userId="S::sainan.bi@edu.devinci.fr::5331daf3-9403-456b-a8bb-967d4ab55eec" providerId="AD" clId="Web-{2DD39130-F03F-4366-B7BE-0A8F3ECBE0DB}" dt="2023-10-23T09:44:41.173" v="34"/>
          <ac:spMkLst>
            <pc:docMk/>
            <pc:sldMk cId="2882955320" sldId="260"/>
            <ac:spMk id="3" creationId="{860CBBFF-5E2F-984D-D51B-82914984DD83}"/>
          </ac:spMkLst>
        </pc:spChg>
        <pc:spChg chg="add mod">
          <ac:chgData name="BI Sainan" userId="S::sainan.bi@edu.devinci.fr::5331daf3-9403-456b-a8bb-967d4ab55eec" providerId="AD" clId="Web-{2DD39130-F03F-4366-B7BE-0A8F3ECBE0DB}" dt="2023-10-23T09:46:47.207" v="38"/>
          <ac:spMkLst>
            <pc:docMk/>
            <pc:sldMk cId="2882955320" sldId="260"/>
            <ac:spMk id="8" creationId="{83360B1D-C6D3-43A0-554B-DF31C1416F73}"/>
          </ac:spMkLst>
        </pc:spChg>
        <pc:spChg chg="add del">
          <ac:chgData name="BI Sainan" userId="S::sainan.bi@edu.devinci.fr::5331daf3-9403-456b-a8bb-967d4ab55eec" providerId="AD" clId="Web-{2DD39130-F03F-4366-B7BE-0A8F3ECBE0DB}" dt="2023-10-23T09:46:47.207" v="38"/>
          <ac:spMkLst>
            <pc:docMk/>
            <pc:sldMk cId="2882955320" sldId="260"/>
            <ac:spMk id="11" creationId="{9AA72BD9-2C5A-4EDC-931F-5AA08EACA0F3}"/>
          </ac:spMkLst>
        </pc:spChg>
        <pc:spChg chg="add del">
          <ac:chgData name="BI Sainan" userId="S::sainan.bi@edu.devinci.fr::5331daf3-9403-456b-a8bb-967d4ab55eec" providerId="AD" clId="Web-{2DD39130-F03F-4366-B7BE-0A8F3ECBE0DB}" dt="2023-10-23T09:46:47.207" v="38"/>
          <ac:spMkLst>
            <pc:docMk/>
            <pc:sldMk cId="2882955320" sldId="260"/>
            <ac:spMk id="13" creationId="{DD3981AC-7B61-4947-BCF3-F7AA7FA385B9}"/>
          </ac:spMkLst>
        </pc:spChg>
        <pc:spChg chg="add del">
          <ac:chgData name="BI Sainan" userId="S::sainan.bi@edu.devinci.fr::5331daf3-9403-456b-a8bb-967d4ab55eec" providerId="AD" clId="Web-{2DD39130-F03F-4366-B7BE-0A8F3ECBE0DB}" dt="2023-10-23T09:46:47.207" v="38"/>
          <ac:spMkLst>
            <pc:docMk/>
            <pc:sldMk cId="2882955320" sldId="260"/>
            <ac:spMk id="15" creationId="{55D4142C-5077-457F-A6AD-3FECFDB39685}"/>
          </ac:spMkLst>
        </pc:spChg>
        <pc:spChg chg="add del">
          <ac:chgData name="BI Sainan" userId="S::sainan.bi@edu.devinci.fr::5331daf3-9403-456b-a8bb-967d4ab55eec" providerId="AD" clId="Web-{2DD39130-F03F-4366-B7BE-0A8F3ECBE0DB}" dt="2023-10-23T09:46:47.207" v="38"/>
          <ac:spMkLst>
            <pc:docMk/>
            <pc:sldMk cId="2882955320" sldId="260"/>
            <ac:spMk id="17" creationId="{7A5F0580-5EE9-419F-96EE-B6529EF6E7D0}"/>
          </ac:spMkLst>
        </pc:spChg>
        <pc:spChg chg="add">
          <ac:chgData name="BI Sainan" userId="S::sainan.bi@edu.devinci.fr::5331daf3-9403-456b-a8bb-967d4ab55eec" providerId="AD" clId="Web-{2DD39130-F03F-4366-B7BE-0A8F3ECBE0DB}" dt="2023-10-23T09:46:47.207" v="38"/>
          <ac:spMkLst>
            <pc:docMk/>
            <pc:sldMk cId="2882955320" sldId="260"/>
            <ac:spMk id="22" creationId="{9228552E-C8B1-4A80-8448-0787CE0FC704}"/>
          </ac:spMkLst>
        </pc:spChg>
        <pc:picChg chg="add mod ord">
          <ac:chgData name="BI Sainan" userId="S::sainan.bi@edu.devinci.fr::5331daf3-9403-456b-a8bb-967d4ab55eec" providerId="AD" clId="Web-{2DD39130-F03F-4366-B7BE-0A8F3ECBE0DB}" dt="2023-10-23T09:46:47.207" v="38"/>
          <ac:picMkLst>
            <pc:docMk/>
            <pc:sldMk cId="2882955320" sldId="260"/>
            <ac:picMk id="4" creationId="{C920E648-B7BB-EF1B-7A92-621E695CA206}"/>
          </ac:picMkLst>
        </pc:picChg>
      </pc:sldChg>
      <pc:sldChg chg="addSp delSp modSp add mod ord replId setBg setClrOvrMap">
        <pc:chgData name="BI Sainan" userId="S::sainan.bi@edu.devinci.fr::5331daf3-9403-456b-a8bb-967d4ab55eec" providerId="AD" clId="Web-{2DD39130-F03F-4366-B7BE-0A8F3ECBE0DB}" dt="2023-10-23T09:46:27.878" v="37"/>
        <pc:sldMkLst>
          <pc:docMk/>
          <pc:sldMk cId="2782991173" sldId="262"/>
        </pc:sldMkLst>
        <pc:spChg chg="mod ord">
          <ac:chgData name="BI Sainan" userId="S::sainan.bi@edu.devinci.fr::5331daf3-9403-456b-a8bb-967d4ab55eec" providerId="AD" clId="Web-{2DD39130-F03F-4366-B7BE-0A8F3ECBE0DB}" dt="2023-10-23T09:46:27.878" v="37"/>
          <ac:spMkLst>
            <pc:docMk/>
            <pc:sldMk cId="2782991173" sldId="262"/>
            <ac:spMk id="2" creationId="{214E55A6-4A48-B2BD-CDAB-B4BFC8D04C1F}"/>
          </ac:spMkLst>
        </pc:spChg>
        <pc:spChg chg="del">
          <ac:chgData name="BI Sainan" userId="S::sainan.bi@edu.devinci.fr::5331daf3-9403-456b-a8bb-967d4ab55eec" providerId="AD" clId="Web-{2DD39130-F03F-4366-B7BE-0A8F3ECBE0DB}" dt="2023-10-23T09:46:16.394" v="36"/>
          <ac:spMkLst>
            <pc:docMk/>
            <pc:sldMk cId="2782991173" sldId="262"/>
            <ac:spMk id="3" creationId="{02BE7D17-C9CE-D4FF-3377-E078336088DE}"/>
          </ac:spMkLst>
        </pc:spChg>
        <pc:spChg chg="add">
          <ac:chgData name="BI Sainan" userId="S::sainan.bi@edu.devinci.fr::5331daf3-9403-456b-a8bb-967d4ab55eec" providerId="AD" clId="Web-{2DD39130-F03F-4366-B7BE-0A8F3ECBE0DB}" dt="2023-10-23T09:46:27.878" v="37"/>
          <ac:spMkLst>
            <pc:docMk/>
            <pc:sldMk cId="2782991173" sldId="262"/>
            <ac:spMk id="8" creationId="{F995AED8-0115-5386-B638-C7E83A6C340B}"/>
          </ac:spMkLst>
        </pc:spChg>
        <pc:spChg chg="add">
          <ac:chgData name="BI Sainan" userId="S::sainan.bi@edu.devinci.fr::5331daf3-9403-456b-a8bb-967d4ab55eec" providerId="AD" clId="Web-{2DD39130-F03F-4366-B7BE-0A8F3ECBE0DB}" dt="2023-10-23T09:46:27.878" v="37"/>
          <ac:spMkLst>
            <pc:docMk/>
            <pc:sldMk cId="2782991173" sldId="262"/>
            <ac:spMk id="11" creationId="{9228552E-C8B1-4A80-8448-0787CE0FC704}"/>
          </ac:spMkLst>
        </pc:spChg>
        <pc:picChg chg="add mod ord">
          <ac:chgData name="BI Sainan" userId="S::sainan.bi@edu.devinci.fr::5331daf3-9403-456b-a8bb-967d4ab55eec" providerId="AD" clId="Web-{2DD39130-F03F-4366-B7BE-0A8F3ECBE0DB}" dt="2023-10-23T09:46:27.878" v="37"/>
          <ac:picMkLst>
            <pc:docMk/>
            <pc:sldMk cId="2782991173" sldId="262"/>
            <ac:picMk id="4" creationId="{AFDD24D3-E310-D20A-99A3-D6F1951D3C72}"/>
          </ac:picMkLst>
        </pc:picChg>
      </pc:sldChg>
      <pc:sldChg chg="add del replId">
        <pc:chgData name="BI Sainan" userId="S::sainan.bi@edu.devinci.fr::5331daf3-9403-456b-a8bb-967d4ab55eec" providerId="AD" clId="Web-{2DD39130-F03F-4366-B7BE-0A8F3ECBE0DB}" dt="2023-10-23T09:37:07.038" v="32"/>
        <pc:sldMkLst>
          <pc:docMk/>
          <pc:sldMk cId="4234690775" sldId="264"/>
        </pc:sldMkLst>
      </pc:sldChg>
    </pc:docChg>
  </pc:docChgLst>
  <pc:docChgLst>
    <pc:chgData name="BI Sainan" userId="S::sainan.bi@edu.devinci.fr::5331daf3-9403-456b-a8bb-967d4ab55eec" providerId="AD" clId="Web-{BBA7F409-B652-4EF5-9AD3-962D244F6756}"/>
    <pc:docChg chg="modSld">
      <pc:chgData name="BI Sainan" userId="S::sainan.bi@edu.devinci.fr::5331daf3-9403-456b-a8bb-967d4ab55eec" providerId="AD" clId="Web-{BBA7F409-B652-4EF5-9AD3-962D244F6756}" dt="2023-10-26T07:07:16.314" v="3" actId="20577"/>
      <pc:docMkLst>
        <pc:docMk/>
      </pc:docMkLst>
      <pc:sldChg chg="modSp">
        <pc:chgData name="BI Sainan" userId="S::sainan.bi@edu.devinci.fr::5331daf3-9403-456b-a8bb-967d4ab55eec" providerId="AD" clId="Web-{BBA7F409-B652-4EF5-9AD3-962D244F6756}" dt="2023-10-26T07:07:16.314" v="3" actId="20577"/>
        <pc:sldMkLst>
          <pc:docMk/>
          <pc:sldMk cId="2882955320" sldId="260"/>
        </pc:sldMkLst>
        <pc:spChg chg="mod">
          <ac:chgData name="BI Sainan" userId="S::sainan.bi@edu.devinci.fr::5331daf3-9403-456b-a8bb-967d4ab55eec" providerId="AD" clId="Web-{BBA7F409-B652-4EF5-9AD3-962D244F6756}" dt="2023-10-26T07:07:16.314" v="3" actId="20577"/>
          <ac:spMkLst>
            <pc:docMk/>
            <pc:sldMk cId="2882955320" sldId="260"/>
            <ac:spMk id="8" creationId="{83360B1D-C6D3-43A0-554B-DF31C1416F73}"/>
          </ac:spMkLst>
        </pc:spChg>
      </pc:sldChg>
    </pc:docChg>
  </pc:docChgLst>
  <pc:docChgLst>
    <pc:chgData name="BI Sainan" userId="S::sainan.bi@edu.devinci.fr::5331daf3-9403-456b-a8bb-967d4ab55eec" providerId="AD" clId="Web-{55EA59B5-F232-44D6-B7D7-C7EDA7395CB0}"/>
    <pc:docChg chg="modSld">
      <pc:chgData name="BI Sainan" userId="S::sainan.bi@edu.devinci.fr::5331daf3-9403-456b-a8bb-967d4ab55eec" providerId="AD" clId="Web-{55EA59B5-F232-44D6-B7D7-C7EDA7395CB0}" dt="2023-10-26T07:23:48.852" v="77" actId="20577"/>
      <pc:docMkLst>
        <pc:docMk/>
      </pc:docMkLst>
      <pc:sldChg chg="modSp">
        <pc:chgData name="BI Sainan" userId="S::sainan.bi@edu.devinci.fr::5331daf3-9403-456b-a8bb-967d4ab55eec" providerId="AD" clId="Web-{55EA59B5-F232-44D6-B7D7-C7EDA7395CB0}" dt="2023-10-26T07:23:48.852" v="77" actId="20577"/>
        <pc:sldMkLst>
          <pc:docMk/>
          <pc:sldMk cId="2882955320" sldId="260"/>
        </pc:sldMkLst>
        <pc:spChg chg="mod">
          <ac:chgData name="BI Sainan" userId="S::sainan.bi@edu.devinci.fr::5331daf3-9403-456b-a8bb-967d4ab55eec" providerId="AD" clId="Web-{55EA59B5-F232-44D6-B7D7-C7EDA7395CB0}" dt="2023-10-26T07:23:48.852" v="77" actId="20577"/>
          <ac:spMkLst>
            <pc:docMk/>
            <pc:sldMk cId="2882955320" sldId="260"/>
            <ac:spMk id="8" creationId="{83360B1D-C6D3-43A0-554B-DF31C1416F73}"/>
          </ac:spMkLst>
        </pc:spChg>
      </pc:sldChg>
    </pc:docChg>
  </pc:docChgLst>
  <pc:docChgLst>
    <pc:chgData name="YILMAZ Aksel" userId="S::aksel.yilmaz@edu.devinci.fr::b9d4bffd-be24-40f6-9aba-c35bc8b7bf58" providerId="AD" clId="Web-{38F3E4D5-72C8-4E06-B683-B1858244AAC1}"/>
    <pc:docChg chg="modSld">
      <pc:chgData name="YILMAZ Aksel" userId="S::aksel.yilmaz@edu.devinci.fr::b9d4bffd-be24-40f6-9aba-c35bc8b7bf58" providerId="AD" clId="Web-{38F3E4D5-72C8-4E06-B683-B1858244AAC1}" dt="2023-10-25T14:38:23.994" v="18" actId="20577"/>
      <pc:docMkLst>
        <pc:docMk/>
      </pc:docMkLst>
      <pc:sldChg chg="modSp">
        <pc:chgData name="YILMAZ Aksel" userId="S::aksel.yilmaz@edu.devinci.fr::b9d4bffd-be24-40f6-9aba-c35bc8b7bf58" providerId="AD" clId="Web-{38F3E4D5-72C8-4E06-B683-B1858244AAC1}" dt="2023-10-25T14:38:23.994" v="18" actId="20577"/>
        <pc:sldMkLst>
          <pc:docMk/>
          <pc:sldMk cId="2782991173" sldId="262"/>
        </pc:sldMkLst>
        <pc:spChg chg="mod">
          <ac:chgData name="YILMAZ Aksel" userId="S::aksel.yilmaz@edu.devinci.fr::b9d4bffd-be24-40f6-9aba-c35bc8b7bf58" providerId="AD" clId="Web-{38F3E4D5-72C8-4E06-B683-B1858244AAC1}" dt="2023-10-25T14:38:23.994" v="18" actId="20577"/>
          <ac:spMkLst>
            <pc:docMk/>
            <pc:sldMk cId="2782991173" sldId="262"/>
            <ac:spMk id="8" creationId="{F995AED8-0115-5386-B638-C7E83A6C340B}"/>
          </ac:spMkLst>
        </pc:spChg>
      </pc:sldChg>
      <pc:sldChg chg="modSp">
        <pc:chgData name="YILMAZ Aksel" userId="S::aksel.yilmaz@edu.devinci.fr::b9d4bffd-be24-40f6-9aba-c35bc8b7bf58" providerId="AD" clId="Web-{38F3E4D5-72C8-4E06-B683-B1858244AAC1}" dt="2023-10-25T14:38:16.197" v="8" actId="20577"/>
        <pc:sldMkLst>
          <pc:docMk/>
          <pc:sldMk cId="2339322566" sldId="263"/>
        </pc:sldMkLst>
        <pc:spChg chg="mod">
          <ac:chgData name="YILMAZ Aksel" userId="S::aksel.yilmaz@edu.devinci.fr::b9d4bffd-be24-40f6-9aba-c35bc8b7bf58" providerId="AD" clId="Web-{38F3E4D5-72C8-4E06-B683-B1858244AAC1}" dt="2023-10-25T14:38:16.197" v="8" actId="20577"/>
          <ac:spMkLst>
            <pc:docMk/>
            <pc:sldMk cId="2339322566" sldId="263"/>
            <ac:spMk id="3" creationId="{46079775-F167-7B24-27E3-E91FD8F5086A}"/>
          </ac:spMkLst>
        </pc:spChg>
      </pc:sldChg>
    </pc:docChg>
  </pc:docChgLst>
  <pc:docChgLst>
    <pc:chgData name="BOUDIN Capucine" userId="1c187a40-8bc9-4ec1-8777-d73fe9f18e21" providerId="ADAL" clId="{8B4619EB-7821-47A4-B150-0CC30D7C2246}"/>
    <pc:docChg chg="undo custSel addSld delSld modSld">
      <pc:chgData name="BOUDIN Capucine" userId="1c187a40-8bc9-4ec1-8777-d73fe9f18e21" providerId="ADAL" clId="{8B4619EB-7821-47A4-B150-0CC30D7C2246}" dt="2023-10-26T08:52:15.147" v="569" actId="20577"/>
      <pc:docMkLst>
        <pc:docMk/>
      </pc:docMkLst>
      <pc:sldChg chg="del">
        <pc:chgData name="BOUDIN Capucine" userId="1c187a40-8bc9-4ec1-8777-d73fe9f18e21" providerId="ADAL" clId="{8B4619EB-7821-47A4-B150-0CC30D7C2246}" dt="2023-10-23T09:30:14.839" v="2" actId="2696"/>
        <pc:sldMkLst>
          <pc:docMk/>
          <pc:sldMk cId="3784089036" sldId="256"/>
        </pc:sldMkLst>
      </pc:sldChg>
      <pc:sldChg chg="addSp delSp modSp mod setBg">
        <pc:chgData name="BOUDIN Capucine" userId="1c187a40-8bc9-4ec1-8777-d73fe9f18e21" providerId="ADAL" clId="{8B4619EB-7821-47A4-B150-0CC30D7C2246}" dt="2023-10-23T09:48:23.204" v="502" actId="20577"/>
        <pc:sldMkLst>
          <pc:docMk/>
          <pc:sldMk cId="2648823043" sldId="257"/>
        </pc:sldMkLst>
        <pc:spChg chg="mod ord">
          <ac:chgData name="BOUDIN Capucine" userId="1c187a40-8bc9-4ec1-8777-d73fe9f18e21" providerId="ADAL" clId="{8B4619EB-7821-47A4-B150-0CC30D7C2246}" dt="2023-10-23T09:39:03.922" v="199" actId="1076"/>
          <ac:spMkLst>
            <pc:docMk/>
            <pc:sldMk cId="2648823043" sldId="257"/>
            <ac:spMk id="2" creationId="{DA27DDC8-17AE-5243-3E5E-9F166E805F15}"/>
          </ac:spMkLst>
        </pc:spChg>
        <pc:spChg chg="del">
          <ac:chgData name="BOUDIN Capucine" userId="1c187a40-8bc9-4ec1-8777-d73fe9f18e21" providerId="ADAL" clId="{8B4619EB-7821-47A4-B150-0CC30D7C2246}" dt="2023-10-23T09:36:48.591" v="158" actId="931"/>
          <ac:spMkLst>
            <pc:docMk/>
            <pc:sldMk cId="2648823043" sldId="257"/>
            <ac:spMk id="3" creationId="{72FA4401-826E-EA68-72BE-92932D743CCD}"/>
          </ac:spMkLst>
        </pc:spChg>
        <pc:spChg chg="add mod">
          <ac:chgData name="BOUDIN Capucine" userId="1c187a40-8bc9-4ec1-8777-d73fe9f18e21" providerId="ADAL" clId="{8B4619EB-7821-47A4-B150-0CC30D7C2246}" dt="2023-10-23T09:37:11.306" v="161" actId="26606"/>
          <ac:spMkLst>
            <pc:docMk/>
            <pc:sldMk cId="2648823043" sldId="257"/>
            <ac:spMk id="6" creationId="{3266C4B6-733B-3189-2D5D-54A1A9116557}"/>
          </ac:spMkLst>
        </pc:spChg>
        <pc:spChg chg="add del">
          <ac:chgData name="BOUDIN Capucine" userId="1c187a40-8bc9-4ec1-8777-d73fe9f18e21" providerId="ADAL" clId="{8B4619EB-7821-47A4-B150-0CC30D7C2246}" dt="2023-10-23T09:37:11.282" v="160" actId="26606"/>
          <ac:spMkLst>
            <pc:docMk/>
            <pc:sldMk cId="2648823043" sldId="257"/>
            <ac:spMk id="10" creationId="{BB639FCA-152A-BCBB-1498-D30FD6C18CD1}"/>
          </ac:spMkLst>
        </pc:spChg>
        <pc:spChg chg="add del">
          <ac:chgData name="BOUDIN Capucine" userId="1c187a40-8bc9-4ec1-8777-d73fe9f18e21" providerId="ADAL" clId="{8B4619EB-7821-47A4-B150-0CC30D7C2246}" dt="2023-10-23T09:37:11.282" v="160" actId="26606"/>
          <ac:spMkLst>
            <pc:docMk/>
            <pc:sldMk cId="2648823043" sldId="257"/>
            <ac:spMk id="13" creationId="{3DC28794-3B89-462C-BE95-927A51D7D219}"/>
          </ac:spMkLst>
        </pc:spChg>
        <pc:spChg chg="add del">
          <ac:chgData name="BOUDIN Capucine" userId="1c187a40-8bc9-4ec1-8777-d73fe9f18e21" providerId="ADAL" clId="{8B4619EB-7821-47A4-B150-0CC30D7C2246}" dt="2023-10-23T09:37:11.282" v="160" actId="26606"/>
          <ac:spMkLst>
            <pc:docMk/>
            <pc:sldMk cId="2648823043" sldId="257"/>
            <ac:spMk id="15" creationId="{8BF1BF76-D9C8-49D3-9A7F-D43C497C3A82}"/>
          </ac:spMkLst>
        </pc:spChg>
        <pc:spChg chg="add del">
          <ac:chgData name="BOUDIN Capucine" userId="1c187a40-8bc9-4ec1-8777-d73fe9f18e21" providerId="ADAL" clId="{8B4619EB-7821-47A4-B150-0CC30D7C2246}" dt="2023-10-23T09:37:11.282" v="160" actId="26606"/>
          <ac:spMkLst>
            <pc:docMk/>
            <pc:sldMk cId="2648823043" sldId="257"/>
            <ac:spMk id="25" creationId="{59E7F326-090A-45F0-9F6C-D98AF5160A77}"/>
          </ac:spMkLst>
        </pc:spChg>
        <pc:spChg chg="add del">
          <ac:chgData name="BOUDIN Capucine" userId="1c187a40-8bc9-4ec1-8777-d73fe9f18e21" providerId="ADAL" clId="{8B4619EB-7821-47A4-B150-0CC30D7C2246}" dt="2023-10-23T09:37:11.282" v="160" actId="26606"/>
          <ac:spMkLst>
            <pc:docMk/>
            <pc:sldMk cId="2648823043" sldId="257"/>
            <ac:spMk id="27" creationId="{DF20FE9C-08B6-451E-BEDA-401A81BD4F2F}"/>
          </ac:spMkLst>
        </pc:spChg>
        <pc:spChg chg="add">
          <ac:chgData name="BOUDIN Capucine" userId="1c187a40-8bc9-4ec1-8777-d73fe9f18e21" providerId="ADAL" clId="{8B4619EB-7821-47A4-B150-0CC30D7C2246}" dt="2023-10-23T09:37:11.306" v="161" actId="26606"/>
          <ac:spMkLst>
            <pc:docMk/>
            <pc:sldMk cId="2648823043" sldId="257"/>
            <ac:spMk id="41" creationId="{7C432AFE-B3D2-4BFF-BF8F-96C27AFF1AC7}"/>
          </ac:spMkLst>
        </pc:spChg>
        <pc:spChg chg="add">
          <ac:chgData name="BOUDIN Capucine" userId="1c187a40-8bc9-4ec1-8777-d73fe9f18e21" providerId="ADAL" clId="{8B4619EB-7821-47A4-B150-0CC30D7C2246}" dt="2023-10-23T09:37:11.306" v="161" actId="26606"/>
          <ac:spMkLst>
            <pc:docMk/>
            <pc:sldMk cId="2648823043" sldId="257"/>
            <ac:spMk id="42" creationId="{AF2F604E-43BE-4DC3-B983-E071523364F8}"/>
          </ac:spMkLst>
        </pc:spChg>
        <pc:spChg chg="add">
          <ac:chgData name="BOUDIN Capucine" userId="1c187a40-8bc9-4ec1-8777-d73fe9f18e21" providerId="ADAL" clId="{8B4619EB-7821-47A4-B150-0CC30D7C2246}" dt="2023-10-23T09:37:11.306" v="161" actId="26606"/>
          <ac:spMkLst>
            <pc:docMk/>
            <pc:sldMk cId="2648823043" sldId="257"/>
            <ac:spMk id="43" creationId="{08C9B587-E65E-4B52-B37C-ABEBB6E87928}"/>
          </ac:spMkLst>
        </pc:spChg>
        <pc:spChg chg="add mod">
          <ac:chgData name="BOUDIN Capucine" userId="1c187a40-8bc9-4ec1-8777-d73fe9f18e21" providerId="ADAL" clId="{8B4619EB-7821-47A4-B150-0CC30D7C2246}" dt="2023-10-23T09:48:23.204" v="502" actId="20577"/>
          <ac:spMkLst>
            <pc:docMk/>
            <pc:sldMk cId="2648823043" sldId="257"/>
            <ac:spMk id="44" creationId="{9D823E96-A175-CA59-C30E-C1B89A262B37}"/>
          </ac:spMkLst>
        </pc:spChg>
        <pc:grpChg chg="add del">
          <ac:chgData name="BOUDIN Capucine" userId="1c187a40-8bc9-4ec1-8777-d73fe9f18e21" providerId="ADAL" clId="{8B4619EB-7821-47A4-B150-0CC30D7C2246}" dt="2023-10-23T09:37:11.282" v="160" actId="26606"/>
          <ac:grpSpMkLst>
            <pc:docMk/>
            <pc:sldMk cId="2648823043" sldId="257"/>
            <ac:grpSpMk id="17" creationId="{A1725E28-0B8D-4475-B982-E917DD914AD2}"/>
          </ac:grpSpMkLst>
        </pc:grpChg>
        <pc:grpChg chg="add del">
          <ac:chgData name="BOUDIN Capucine" userId="1c187a40-8bc9-4ec1-8777-d73fe9f18e21" providerId="ADAL" clId="{8B4619EB-7821-47A4-B150-0CC30D7C2246}" dt="2023-10-23T09:37:11.282" v="160" actId="26606"/>
          <ac:grpSpMkLst>
            <pc:docMk/>
            <pc:sldMk cId="2648823043" sldId="257"/>
            <ac:grpSpMk id="29" creationId="{80864D66-4BEF-4628-B9DC-C382A4BC26FB}"/>
          </ac:grpSpMkLst>
        </pc:grpChg>
        <pc:grpChg chg="add del">
          <ac:chgData name="BOUDIN Capucine" userId="1c187a40-8bc9-4ec1-8777-d73fe9f18e21" providerId="ADAL" clId="{8B4619EB-7821-47A4-B150-0CC30D7C2246}" dt="2023-10-23T09:37:11.282" v="160" actId="26606"/>
          <ac:grpSpMkLst>
            <pc:docMk/>
            <pc:sldMk cId="2648823043" sldId="257"/>
            <ac:grpSpMk id="35" creationId="{F67C7EE6-E29C-4D84-B2C6-7B20A0FDAF23}"/>
          </ac:grpSpMkLst>
        </pc:grpChg>
        <pc:picChg chg="add mod">
          <ac:chgData name="BOUDIN Capucine" userId="1c187a40-8bc9-4ec1-8777-d73fe9f18e21" providerId="ADAL" clId="{8B4619EB-7821-47A4-B150-0CC30D7C2246}" dt="2023-10-23T09:39:31.922" v="226" actId="1076"/>
          <ac:picMkLst>
            <pc:docMk/>
            <pc:sldMk cId="2648823043" sldId="257"/>
            <ac:picMk id="5" creationId="{B91ADFD8-8F83-ADC4-D1CD-8C77ECF7DE62}"/>
          </ac:picMkLst>
        </pc:picChg>
      </pc:sldChg>
      <pc:sldChg chg="modSp del mod">
        <pc:chgData name="BOUDIN Capucine" userId="1c187a40-8bc9-4ec1-8777-d73fe9f18e21" providerId="ADAL" clId="{8B4619EB-7821-47A4-B150-0CC30D7C2246}" dt="2023-10-23T09:48:36.558" v="503" actId="2696"/>
        <pc:sldMkLst>
          <pc:docMk/>
          <pc:sldMk cId="1236588537" sldId="258"/>
        </pc:sldMkLst>
        <pc:spChg chg="mod">
          <ac:chgData name="BOUDIN Capucine" userId="1c187a40-8bc9-4ec1-8777-d73fe9f18e21" providerId="ADAL" clId="{8B4619EB-7821-47A4-B150-0CC30D7C2246}" dt="2023-10-23T09:33:56.619" v="98" actId="20577"/>
          <ac:spMkLst>
            <pc:docMk/>
            <pc:sldMk cId="1236588537" sldId="258"/>
            <ac:spMk id="2" creationId="{00011440-AA98-7152-FD30-CDA9AF2433EA}"/>
          </ac:spMkLst>
        </pc:spChg>
      </pc:sldChg>
      <pc:sldChg chg="addSp delSp modSp add mod setBg delDesignElem">
        <pc:chgData name="BOUDIN Capucine" userId="1c187a40-8bc9-4ec1-8777-d73fe9f18e21" providerId="ADAL" clId="{8B4619EB-7821-47A4-B150-0CC30D7C2246}" dt="2023-10-23T09:33:13.579" v="25" actId="1076"/>
        <pc:sldMkLst>
          <pc:docMk/>
          <pc:sldMk cId="3000584853" sldId="259"/>
        </pc:sldMkLst>
        <pc:spChg chg="mod">
          <ac:chgData name="BOUDIN Capucine" userId="1c187a40-8bc9-4ec1-8777-d73fe9f18e21" providerId="ADAL" clId="{8B4619EB-7821-47A4-B150-0CC30D7C2246}" dt="2023-10-23T09:31:58.246" v="19" actId="1076"/>
          <ac:spMkLst>
            <pc:docMk/>
            <pc:sldMk cId="3000584853" sldId="259"/>
            <ac:spMk id="2" creationId="{00000000-0000-0000-0000-000000000000}"/>
          </ac:spMkLst>
        </pc:spChg>
        <pc:spChg chg="mod">
          <ac:chgData name="BOUDIN Capucine" userId="1c187a40-8bc9-4ec1-8777-d73fe9f18e21" providerId="ADAL" clId="{8B4619EB-7821-47A4-B150-0CC30D7C2246}" dt="2023-10-23T09:31:48.672" v="18" actId="27636"/>
          <ac:spMkLst>
            <pc:docMk/>
            <pc:sldMk cId="3000584853" sldId="259"/>
            <ac:spMk id="3" creationId="{00000000-0000-0000-0000-000000000000}"/>
          </ac:spMkLst>
        </pc:spChg>
        <pc:spChg chg="del mod ord">
          <ac:chgData name="BOUDIN Capucine" userId="1c187a40-8bc9-4ec1-8777-d73fe9f18e21" providerId="ADAL" clId="{8B4619EB-7821-47A4-B150-0CC30D7C2246}" dt="2023-10-23T09:31:06.225" v="10" actId="21"/>
          <ac:spMkLst>
            <pc:docMk/>
            <pc:sldMk cId="3000584853" sldId="259"/>
            <ac:spMk id="6" creationId="{956294E8-A378-4EDB-1804-0AAD03A76394}"/>
          </ac:spMkLst>
        </pc:spChg>
        <pc:spChg chg="add del mod">
          <ac:chgData name="BOUDIN Capucine" userId="1c187a40-8bc9-4ec1-8777-d73fe9f18e21" providerId="ADAL" clId="{8B4619EB-7821-47A4-B150-0CC30D7C2246}" dt="2023-10-23T09:30:33.971" v="4" actId="478"/>
          <ac:spMkLst>
            <pc:docMk/>
            <pc:sldMk cId="3000584853" sldId="259"/>
            <ac:spMk id="7" creationId="{CBFE78B5-D4C1-BF83-225B-0EF62B036B80}"/>
          </ac:spMkLst>
        </pc:spChg>
        <pc:spChg chg="add">
          <ac:chgData name="BOUDIN Capucine" userId="1c187a40-8bc9-4ec1-8777-d73fe9f18e21" providerId="ADAL" clId="{8B4619EB-7821-47A4-B150-0CC30D7C2246}" dt="2023-10-23T09:30:40.909" v="5" actId="26606"/>
          <ac:spMkLst>
            <pc:docMk/>
            <pc:sldMk cId="3000584853" sldId="259"/>
            <ac:spMk id="8" creationId="{94714483-7072-431F-9DBE-87F44E4D44BC}"/>
          </ac:spMkLst>
        </pc:spChg>
        <pc:spChg chg="del">
          <ac:chgData name="BOUDIN Capucine" userId="1c187a40-8bc9-4ec1-8777-d73fe9f18e21" providerId="ADAL" clId="{8B4619EB-7821-47A4-B150-0CC30D7C2246}" dt="2023-10-23T09:30:10.544" v="1"/>
          <ac:spMkLst>
            <pc:docMk/>
            <pc:sldMk cId="3000584853" sldId="259"/>
            <ac:spMk id="11" creationId="{71B2258F-86CA-4D4D-8270-BC05FCDEBFB3}"/>
          </ac:spMkLst>
        </pc:spChg>
        <pc:spChg chg="add">
          <ac:chgData name="BOUDIN Capucine" userId="1c187a40-8bc9-4ec1-8777-d73fe9f18e21" providerId="ADAL" clId="{8B4619EB-7821-47A4-B150-0CC30D7C2246}" dt="2023-10-23T09:30:40.909" v="5" actId="26606"/>
          <ac:spMkLst>
            <pc:docMk/>
            <pc:sldMk cId="3000584853" sldId="259"/>
            <ac:spMk id="13" creationId="{495892E1-F4A5-4991-AC52-4F417B14A2A2}"/>
          </ac:spMkLst>
        </pc:spChg>
        <pc:spChg chg="add">
          <ac:chgData name="BOUDIN Capucine" userId="1c187a40-8bc9-4ec1-8777-d73fe9f18e21" providerId="ADAL" clId="{8B4619EB-7821-47A4-B150-0CC30D7C2246}" dt="2023-10-23T09:30:40.909" v="5" actId="26606"/>
          <ac:spMkLst>
            <pc:docMk/>
            <pc:sldMk cId="3000584853" sldId="259"/>
            <ac:spMk id="23" creationId="{E2683E3F-F855-4549-84F8-42064EC0F247}"/>
          </ac:spMkLst>
        </pc:spChg>
        <pc:spChg chg="add">
          <ac:chgData name="BOUDIN Capucine" userId="1c187a40-8bc9-4ec1-8777-d73fe9f18e21" providerId="ADAL" clId="{8B4619EB-7821-47A4-B150-0CC30D7C2246}" dt="2023-10-23T09:30:40.909" v="5" actId="26606"/>
          <ac:spMkLst>
            <pc:docMk/>
            <pc:sldMk cId="3000584853" sldId="259"/>
            <ac:spMk id="31" creationId="{832F3179-0CD5-40C8-9939-D8355006F7BA}"/>
          </ac:spMkLst>
        </pc:spChg>
        <pc:grpChg chg="add">
          <ac:chgData name="BOUDIN Capucine" userId="1c187a40-8bc9-4ec1-8777-d73fe9f18e21" providerId="ADAL" clId="{8B4619EB-7821-47A4-B150-0CC30D7C2246}" dt="2023-10-23T09:30:40.909" v="5" actId="26606"/>
          <ac:grpSpMkLst>
            <pc:docMk/>
            <pc:sldMk cId="3000584853" sldId="259"/>
            <ac:grpSpMk id="15" creationId="{ACF597F8-76AA-44FA-8E6A-06223B66C0DD}"/>
          </ac:grpSpMkLst>
        </pc:grpChg>
        <pc:grpChg chg="add">
          <ac:chgData name="BOUDIN Capucine" userId="1c187a40-8bc9-4ec1-8777-d73fe9f18e21" providerId="ADAL" clId="{8B4619EB-7821-47A4-B150-0CC30D7C2246}" dt="2023-10-23T09:30:40.909" v="5" actId="26606"/>
          <ac:grpSpMkLst>
            <pc:docMk/>
            <pc:sldMk cId="3000584853" sldId="259"/>
            <ac:grpSpMk id="25" creationId="{8FC90B1E-0223-4440-AF22-8F32F6F0C7D2}"/>
          </ac:grpSpMkLst>
        </pc:grpChg>
        <pc:grpChg chg="add">
          <ac:chgData name="BOUDIN Capucine" userId="1c187a40-8bc9-4ec1-8777-d73fe9f18e21" providerId="ADAL" clId="{8B4619EB-7821-47A4-B150-0CC30D7C2246}" dt="2023-10-23T09:30:40.909" v="5" actId="26606"/>
          <ac:grpSpMkLst>
            <pc:docMk/>
            <pc:sldMk cId="3000584853" sldId="259"/>
            <ac:grpSpMk id="33" creationId="{11CE155D-684B-4F5E-B835-C52765E310E7}"/>
          </ac:grpSpMkLst>
        </pc:grpChg>
        <pc:picChg chg="add del mod">
          <ac:chgData name="BOUDIN Capucine" userId="1c187a40-8bc9-4ec1-8777-d73fe9f18e21" providerId="ADAL" clId="{8B4619EB-7821-47A4-B150-0CC30D7C2246}" dt="2023-10-23T09:30:33.971" v="4" actId="478"/>
          <ac:picMkLst>
            <pc:docMk/>
            <pc:sldMk cId="3000584853" sldId="259"/>
            <ac:picMk id="4" creationId="{9E0C764F-0CD0-DD62-1D63-04E934AFC05A}"/>
          </ac:picMkLst>
        </pc:picChg>
        <pc:picChg chg="mod">
          <ac:chgData name="BOUDIN Capucine" userId="1c187a40-8bc9-4ec1-8777-d73fe9f18e21" providerId="ADAL" clId="{8B4619EB-7821-47A4-B150-0CC30D7C2246}" dt="2023-10-23T09:33:13.579" v="25" actId="1076"/>
          <ac:picMkLst>
            <pc:docMk/>
            <pc:sldMk cId="3000584853" sldId="259"/>
            <ac:picMk id="5" creationId="{2ABC64EA-92AC-3262-50B7-BD313B8F3915}"/>
          </ac:picMkLst>
        </pc:picChg>
      </pc:sldChg>
      <pc:sldChg chg="modSp new mod">
        <pc:chgData name="BOUDIN Capucine" userId="1c187a40-8bc9-4ec1-8777-d73fe9f18e21" providerId="ADAL" clId="{8B4619EB-7821-47A4-B150-0CC30D7C2246}" dt="2023-10-23T09:34:12.881" v="109" actId="20577"/>
        <pc:sldMkLst>
          <pc:docMk/>
          <pc:sldMk cId="2882955320" sldId="260"/>
        </pc:sldMkLst>
        <pc:spChg chg="mod">
          <ac:chgData name="BOUDIN Capucine" userId="1c187a40-8bc9-4ec1-8777-d73fe9f18e21" providerId="ADAL" clId="{8B4619EB-7821-47A4-B150-0CC30D7C2246}" dt="2023-10-23T09:34:12.881" v="109" actId="20577"/>
          <ac:spMkLst>
            <pc:docMk/>
            <pc:sldMk cId="2882955320" sldId="260"/>
            <ac:spMk id="2" creationId="{A1633FE4-D98C-A0DA-C35D-81CFEBCFD63F}"/>
          </ac:spMkLst>
        </pc:spChg>
      </pc:sldChg>
      <pc:sldChg chg="addSp delSp modSp new mod setBg setClrOvrMap">
        <pc:chgData name="BOUDIN Capucine" userId="1c187a40-8bc9-4ec1-8777-d73fe9f18e21" providerId="ADAL" clId="{8B4619EB-7821-47A4-B150-0CC30D7C2246}" dt="2023-10-23T09:42:36.279" v="394" actId="20577"/>
        <pc:sldMkLst>
          <pc:docMk/>
          <pc:sldMk cId="2180621578" sldId="261"/>
        </pc:sldMkLst>
        <pc:spChg chg="mod ord">
          <ac:chgData name="BOUDIN Capucine" userId="1c187a40-8bc9-4ec1-8777-d73fe9f18e21" providerId="ADAL" clId="{8B4619EB-7821-47A4-B150-0CC30D7C2246}" dt="2023-10-23T09:41:00.912" v="231" actId="26606"/>
          <ac:spMkLst>
            <pc:docMk/>
            <pc:sldMk cId="2180621578" sldId="261"/>
            <ac:spMk id="2" creationId="{214E55A6-4A48-B2BD-CDAB-B4BFC8D04C1F}"/>
          </ac:spMkLst>
        </pc:spChg>
        <pc:spChg chg="del">
          <ac:chgData name="BOUDIN Capucine" userId="1c187a40-8bc9-4ec1-8777-d73fe9f18e21" providerId="ADAL" clId="{8B4619EB-7821-47A4-B150-0CC30D7C2246}" dt="2023-10-23T09:40:50.537" v="230" actId="931"/>
          <ac:spMkLst>
            <pc:docMk/>
            <pc:sldMk cId="2180621578" sldId="261"/>
            <ac:spMk id="3" creationId="{02BE7D17-C9CE-D4FF-3377-E078336088DE}"/>
          </ac:spMkLst>
        </pc:spChg>
        <pc:spChg chg="add mod">
          <ac:chgData name="BOUDIN Capucine" userId="1c187a40-8bc9-4ec1-8777-d73fe9f18e21" providerId="ADAL" clId="{8B4619EB-7821-47A4-B150-0CC30D7C2246}" dt="2023-10-23T09:41:00.912" v="231" actId="26606"/>
          <ac:spMkLst>
            <pc:docMk/>
            <pc:sldMk cId="2180621578" sldId="261"/>
            <ac:spMk id="6" creationId="{B22096D7-15AE-EBB8-2182-838614C7B048}"/>
          </ac:spMkLst>
        </pc:spChg>
        <pc:spChg chg="add mod">
          <ac:chgData name="BOUDIN Capucine" userId="1c187a40-8bc9-4ec1-8777-d73fe9f18e21" providerId="ADAL" clId="{8B4619EB-7821-47A4-B150-0CC30D7C2246}" dt="2023-10-23T09:42:36.279" v="394" actId="20577"/>
          <ac:spMkLst>
            <pc:docMk/>
            <pc:sldMk cId="2180621578" sldId="261"/>
            <ac:spMk id="10" creationId="{5287CF06-FD29-32CB-53D8-88690D6D87FD}"/>
          </ac:spMkLst>
        </pc:spChg>
        <pc:spChg chg="add">
          <ac:chgData name="BOUDIN Capucine" userId="1c187a40-8bc9-4ec1-8777-d73fe9f18e21" providerId="ADAL" clId="{8B4619EB-7821-47A4-B150-0CC30D7C2246}" dt="2023-10-23T09:41:00.912" v="231" actId="26606"/>
          <ac:spMkLst>
            <pc:docMk/>
            <pc:sldMk cId="2180621578" sldId="261"/>
            <ac:spMk id="13" creationId="{9228552E-C8B1-4A80-8448-0787CE0FC704}"/>
          </ac:spMkLst>
        </pc:spChg>
        <pc:picChg chg="add mod">
          <ac:chgData name="BOUDIN Capucine" userId="1c187a40-8bc9-4ec1-8777-d73fe9f18e21" providerId="ADAL" clId="{8B4619EB-7821-47A4-B150-0CC30D7C2246}" dt="2023-10-23T09:41:00.912" v="231" actId="26606"/>
          <ac:picMkLst>
            <pc:docMk/>
            <pc:sldMk cId="2180621578" sldId="261"/>
            <ac:picMk id="5" creationId="{5C83B462-61FD-AFF2-F097-8207BC678D0D}"/>
          </ac:picMkLst>
        </pc:picChg>
      </pc:sldChg>
      <pc:sldChg chg="modSp mod">
        <pc:chgData name="BOUDIN Capucine" userId="1c187a40-8bc9-4ec1-8777-d73fe9f18e21" providerId="ADAL" clId="{8B4619EB-7821-47A4-B150-0CC30D7C2246}" dt="2023-10-26T08:52:15.147" v="569" actId="20577"/>
        <pc:sldMkLst>
          <pc:docMk/>
          <pc:sldMk cId="2782991173" sldId="262"/>
        </pc:sldMkLst>
        <pc:spChg chg="mod">
          <ac:chgData name="BOUDIN Capucine" userId="1c187a40-8bc9-4ec1-8777-d73fe9f18e21" providerId="ADAL" clId="{8B4619EB-7821-47A4-B150-0CC30D7C2246}" dt="2023-10-26T08:52:15.147" v="569" actId="20577"/>
          <ac:spMkLst>
            <pc:docMk/>
            <pc:sldMk cId="2782991173" sldId="262"/>
            <ac:spMk id="8" creationId="{F995AED8-0115-5386-B638-C7E83A6C340B}"/>
          </ac:spMkLst>
        </pc:spChg>
        <pc:picChg chg="mod">
          <ac:chgData name="BOUDIN Capucine" userId="1c187a40-8bc9-4ec1-8777-d73fe9f18e21" providerId="ADAL" clId="{8B4619EB-7821-47A4-B150-0CC30D7C2246}" dt="2023-10-23T09:50:49.503" v="531" actId="1076"/>
          <ac:picMkLst>
            <pc:docMk/>
            <pc:sldMk cId="2782991173" sldId="262"/>
            <ac:picMk id="4" creationId="{AFDD24D3-E310-D20A-99A3-D6F1951D3C72}"/>
          </ac:picMkLst>
        </pc:picChg>
      </pc:sldChg>
      <pc:sldChg chg="addSp modSp new mod setBg setClrOvrMap">
        <pc:chgData name="BOUDIN Capucine" userId="1c187a40-8bc9-4ec1-8777-d73fe9f18e21" providerId="ADAL" clId="{8B4619EB-7821-47A4-B150-0CC30D7C2246}" dt="2023-10-23T09:46:04.419" v="487" actId="20577"/>
        <pc:sldMkLst>
          <pc:docMk/>
          <pc:sldMk cId="2339322566" sldId="263"/>
        </pc:sldMkLst>
        <pc:spChg chg="mod">
          <ac:chgData name="BOUDIN Capucine" userId="1c187a40-8bc9-4ec1-8777-d73fe9f18e21" providerId="ADAL" clId="{8B4619EB-7821-47A4-B150-0CC30D7C2246}" dt="2023-10-23T09:42:47.927" v="395" actId="26606"/>
          <ac:spMkLst>
            <pc:docMk/>
            <pc:sldMk cId="2339322566" sldId="263"/>
            <ac:spMk id="2" creationId="{5027433B-025D-5F9C-D4E0-BF2C0E859C5C}"/>
          </ac:spMkLst>
        </pc:spChg>
        <pc:spChg chg="mod">
          <ac:chgData name="BOUDIN Capucine" userId="1c187a40-8bc9-4ec1-8777-d73fe9f18e21" providerId="ADAL" clId="{8B4619EB-7821-47A4-B150-0CC30D7C2246}" dt="2023-10-23T09:46:04.419" v="487" actId="20577"/>
          <ac:spMkLst>
            <pc:docMk/>
            <pc:sldMk cId="2339322566" sldId="263"/>
            <ac:spMk id="3" creationId="{46079775-F167-7B24-27E3-E91FD8F5086A}"/>
          </ac:spMkLst>
        </pc:spChg>
        <pc:spChg chg="add">
          <ac:chgData name="BOUDIN Capucine" userId="1c187a40-8bc9-4ec1-8777-d73fe9f18e21" providerId="ADAL" clId="{8B4619EB-7821-47A4-B150-0CC30D7C2246}" dt="2023-10-23T09:42:47.927" v="395" actId="26606"/>
          <ac:spMkLst>
            <pc:docMk/>
            <pc:sldMk cId="2339322566" sldId="263"/>
            <ac:spMk id="9" creationId="{9228552E-C8B1-4A80-8448-0787CE0FC704}"/>
          </ac:spMkLst>
        </pc:spChg>
        <pc:picChg chg="add">
          <ac:chgData name="BOUDIN Capucine" userId="1c187a40-8bc9-4ec1-8777-d73fe9f18e21" providerId="ADAL" clId="{8B4619EB-7821-47A4-B150-0CC30D7C2246}" dt="2023-10-23T09:42:47.927" v="395" actId="26606"/>
          <ac:picMkLst>
            <pc:docMk/>
            <pc:sldMk cId="2339322566" sldId="263"/>
            <ac:picMk id="5" creationId="{99FE9AFC-3B8F-F649-E58A-9B8B5784CA6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31/05/2025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0491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31/05/2025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2787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31/05/2025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2177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31/05/2025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1795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31/05/2025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6923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31/05/2025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7632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31/05/2025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1866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31/05/2025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5854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31/05/2025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0201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31/05/2025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6407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31/05/2025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090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41B0-F4D5-4460-BCAD-F7E2B41A8257}" type="datetimeFigureOut">
              <a:rPr lang="fr-FR" smtClean="0"/>
              <a:t>31/05/2025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1127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o_0/8236535943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ctivehistory.ca/2015/04/the-home-archivist-making-arrangements/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d/3.0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4714483-7072-431F-9DBE-87F44E4D44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95892E1-F4A5-4991-AC52-4F417B14A2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CF597F8-76AA-44FA-8E6A-06223B66C0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6E12753-0A63-43EE-B28A-C989D033EA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B26FA385-76DA-40E9-9257-AA3E07FF61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62D75CA-F374-4878-8106-3EA5E970D6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38667A5-74E3-4EFD-8C45-F48F47427C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31512EE2-F4CC-4E18-9CDA-B92C111224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B99E503B-9B4D-4EE3-A50F-15AC374F61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E2683E3F-F855-4549-84F8-42064EC0F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FC90B1E-0223-4440-AF22-8F32F6F0C7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2D2E879-0004-4D84-8137-1C09334038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3BE75A2-0D83-4F8E-84CC-D3BCD565B1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90F7F49-1039-49EF-A9BD-153DB590B6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E85F508-9EA4-4B4D-8171-648670650E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832F3179-0CD5-40C8-9939-D8355006F7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1CE155D-684B-4F5E-B835-C52765E310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4F84AF8-E1A7-41D4-A102-8F87CAE37E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4ED126F1-DB23-4314-B6C7-FE89E3C58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8ACB2B6F-8883-4A00-88DD-98CDDD46B8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3B9A2180-808A-4423-BB2B-6464B2900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Image 4" descr="Une image contenant plein air, ciel, bâtiment, ville&#10;&#10;Description générée automatiquement">
            <a:extLst>
              <a:ext uri="{FF2B5EF4-FFF2-40B4-BE49-F238E27FC236}">
                <a16:creationId xmlns:a16="http://schemas.microsoft.com/office/drawing/2014/main" id="{2ABC64EA-92AC-3262-50B7-BD313B8F39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13997" b="11003"/>
          <a:stretch/>
        </p:blipFill>
        <p:spPr>
          <a:xfrm>
            <a:off x="-33006" y="0"/>
            <a:ext cx="12561101" cy="7029317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484692" y="347440"/>
            <a:ext cx="9570779" cy="3241139"/>
          </a:xfrm>
          <a:noFill/>
        </p:spPr>
        <p:txBody>
          <a:bodyPr anchor="b">
            <a:normAutofit/>
          </a:bodyPr>
          <a:lstStyle/>
          <a:p>
            <a:r>
              <a:rPr lang="fr-FR" sz="6600">
                <a:solidFill>
                  <a:schemeClr val="bg1"/>
                </a:solidFill>
              </a:rPr>
              <a:t>Project</a:t>
            </a:r>
            <a:br>
              <a:rPr lang="fr-FR" sz="4400" dirty="0">
                <a:solidFill>
                  <a:schemeClr val="bg1"/>
                </a:solidFill>
              </a:rPr>
            </a:br>
            <a:r>
              <a:rPr lang="fr-FR" sz="4400" dirty="0">
                <a:solidFill>
                  <a:schemeClr val="bg1"/>
                </a:solidFill>
              </a:rPr>
              <a:t>in partnership </a:t>
            </a:r>
            <a:r>
              <a:rPr lang="fr-FR" sz="4400" dirty="0" err="1">
                <a:solidFill>
                  <a:schemeClr val="bg1"/>
                </a:solidFill>
              </a:rPr>
              <a:t>with</a:t>
            </a:r>
            <a:r>
              <a:rPr lang="fr-FR" sz="4400" dirty="0">
                <a:solidFill>
                  <a:schemeClr val="bg1"/>
                </a:solidFill>
              </a:rPr>
              <a:t> the Conservatoire National des Arts et Métiers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438397" y="4316064"/>
            <a:ext cx="7315200" cy="2177930"/>
          </a:xfrm>
          <a:noFill/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fr-FR" b="0" i="0" dirty="0">
                <a:solidFill>
                  <a:schemeClr val="bg1"/>
                </a:solidFill>
                <a:effectLst/>
                <a:latin typeface="-apple-system"/>
              </a:rPr>
              <a:t>BI </a:t>
            </a:r>
            <a:r>
              <a:rPr lang="fr-FR" b="0" i="0" dirty="0" err="1">
                <a:solidFill>
                  <a:schemeClr val="bg1"/>
                </a:solidFill>
                <a:effectLst/>
                <a:latin typeface="-apple-system"/>
              </a:rPr>
              <a:t>Sainan</a:t>
            </a:r>
            <a:endParaRPr lang="fr-FR" b="0" i="0" dirty="0">
              <a:solidFill>
                <a:schemeClr val="bg1"/>
              </a:solidFill>
              <a:effectLst/>
              <a:latin typeface="-apple-system"/>
            </a:endParaRPr>
          </a:p>
          <a:p>
            <a:r>
              <a:rPr lang="fr-FR" b="0" i="0" dirty="0">
                <a:solidFill>
                  <a:schemeClr val="bg1"/>
                </a:solidFill>
                <a:effectLst/>
                <a:latin typeface="-apple-system"/>
              </a:rPr>
              <a:t>YILMAZ </a:t>
            </a:r>
            <a:r>
              <a:rPr lang="fr-FR" b="0" i="0" dirty="0" err="1">
                <a:solidFill>
                  <a:schemeClr val="bg1"/>
                </a:solidFill>
                <a:effectLst/>
                <a:latin typeface="-apple-system"/>
              </a:rPr>
              <a:t>Aksel</a:t>
            </a:r>
            <a:endParaRPr lang="fr-FR" dirty="0">
              <a:solidFill>
                <a:schemeClr val="bg1"/>
              </a:solidFill>
              <a:latin typeface="-apple-system"/>
            </a:endParaRPr>
          </a:p>
          <a:p>
            <a:r>
              <a:rPr lang="fr-FR" b="0" i="0" dirty="0">
                <a:solidFill>
                  <a:schemeClr val="bg1"/>
                </a:solidFill>
                <a:effectLst/>
                <a:latin typeface="-apple-system"/>
              </a:rPr>
              <a:t>NOUADJE FOTSO Enge</a:t>
            </a:r>
          </a:p>
          <a:p>
            <a:r>
              <a:rPr lang="fr-FR" b="0" i="0" dirty="0">
                <a:solidFill>
                  <a:schemeClr val="bg1"/>
                </a:solidFill>
                <a:effectLst/>
                <a:latin typeface="-apple-system"/>
              </a:rPr>
              <a:t>LOU Shangzhi</a:t>
            </a:r>
          </a:p>
          <a:p>
            <a:r>
              <a:rPr lang="fr-FR" dirty="0">
                <a:solidFill>
                  <a:schemeClr val="bg1"/>
                </a:solidFill>
                <a:latin typeface="-apple-system"/>
              </a:rPr>
              <a:t>Boudin Capucine</a:t>
            </a:r>
            <a:endParaRPr lang="fr-FR" b="0" i="0" dirty="0">
              <a:solidFill>
                <a:schemeClr val="bg1"/>
              </a:solidFill>
              <a:effectLst/>
              <a:latin typeface="-apple-system"/>
            </a:endParaRPr>
          </a:p>
          <a:p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0584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!!Rectangle">
            <a:extLst>
              <a:ext uri="{FF2B5EF4-FFF2-40B4-BE49-F238E27FC236}">
                <a16:creationId xmlns:a16="http://schemas.microsoft.com/office/drawing/2014/main" id="{7C432AFE-B3D2-4BFF-BF8F-96C27AFF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ce réservé du contenu 4" descr="Une image contenant intérieur, entrepôt, inventaire, Rayonnage&#10;&#10;Description générée automatiquement">
            <a:extLst>
              <a:ext uri="{FF2B5EF4-FFF2-40B4-BE49-F238E27FC236}">
                <a16:creationId xmlns:a16="http://schemas.microsoft.com/office/drawing/2014/main" id="{B91ADFD8-8F83-ADC4-D1CD-8C77ECF7DE6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7347" b="22341"/>
          <a:stretch/>
        </p:blipFill>
        <p:spPr>
          <a:xfrm>
            <a:off x="20" y="73156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A27DDC8-17AE-5243-3E5E-9F166E805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758952"/>
            <a:ext cx="10506456" cy="2057400"/>
          </a:xfrm>
        </p:spPr>
        <p:txBody>
          <a:bodyPr anchor="b">
            <a:normAutofit/>
          </a:bodyPr>
          <a:lstStyle/>
          <a:p>
            <a:r>
              <a:rPr lang="en-US" sz="5000" dirty="0">
                <a:solidFill>
                  <a:schemeClr val="bg1"/>
                </a:solidFill>
              </a:rPr>
              <a:t>Presentation and analysis of the subject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Content Placeholder 9">
            <a:extLst>
              <a:ext uri="{FF2B5EF4-FFF2-40B4-BE49-F238E27FC236}">
                <a16:creationId xmlns:a16="http://schemas.microsoft.com/office/drawing/2014/main" id="{9D823E96-A175-CA59-C30E-C1B89A262B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101009"/>
            <a:ext cx="10506456" cy="3756991"/>
          </a:xfrm>
        </p:spPr>
        <p:txBody>
          <a:bodyPr>
            <a:normAutofit fontScale="92500" lnSpcReduction="10000"/>
          </a:bodyPr>
          <a:lstStyle/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Scope of the Subject 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FFFF"/>
                </a:solidFill>
              </a:rPr>
              <a:t>	-</a:t>
            </a:r>
            <a:r>
              <a:rPr lang="en-US" sz="2000" dirty="0" err="1">
                <a:solidFill>
                  <a:srgbClr val="FFFFFF"/>
                </a:solidFill>
              </a:rPr>
              <a:t>Prosopographic</a:t>
            </a:r>
            <a:r>
              <a:rPr lang="en-US" sz="2000" dirty="0">
                <a:solidFill>
                  <a:srgbClr val="FFFFFF"/>
                </a:solidFill>
              </a:rPr>
              <a:t> database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FFFF"/>
                </a:solidFill>
              </a:rPr>
              <a:t>	-Analyze social networks, power dynamics, individual and collective influences</a:t>
            </a: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Aim of the project 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	-</a:t>
            </a:r>
            <a:r>
              <a:rPr lang="en-US" sz="2000" dirty="0">
                <a:solidFill>
                  <a:srgbClr val="FFFFFF"/>
                </a:solidFill>
              </a:rPr>
              <a:t>Digitalize texts from historical archives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FFFF"/>
                </a:solidFill>
              </a:rPr>
              <a:t>	-Propose a factoid extraction model that is able to make correlations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FFFF"/>
                </a:solidFill>
              </a:rPr>
              <a:t>	-Propose a learning model for the fusion of factoids </a:t>
            </a: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3266C4B6-733B-3189-2D5D-54A1A9116557}"/>
              </a:ext>
            </a:extLst>
          </p:cNvPr>
          <p:cNvSpPr txBox="1"/>
          <p:nvPr/>
        </p:nvSpPr>
        <p:spPr>
          <a:xfrm>
            <a:off x="9590005" y="6657945"/>
            <a:ext cx="2601994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fr-FR" sz="700">
                <a:solidFill>
                  <a:srgbClr val="FFFFFF"/>
                </a:solidFill>
                <a:hlinkClick r:id="rId3" tooltip="https://activehistory.ca/2015/04/the-home-archivist-making-arrangements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Cette photo</a:t>
            </a:r>
            <a:r>
              <a:rPr lang="fr-FR" sz="700">
                <a:solidFill>
                  <a:srgbClr val="FFFFFF"/>
                </a:solidFill>
              </a:rPr>
              <a:t> par Auteur inconnu est soumise à la licence </a:t>
            </a:r>
            <a:r>
              <a:rPr lang="fr-FR" sz="700">
                <a:solidFill>
                  <a:srgbClr val="FFFFFF"/>
                </a:solidFill>
                <a:hlinkClick r:id="rId4" tooltip="https://creativecommons.org/licenses/by-nd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BY-ND</a:t>
            </a:r>
            <a:endParaRPr lang="fr-FR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8823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内容占位符 3" descr="图片素材 : 笔记本电脑, 手机, 写作, 技术, 钢笔, 办公室, 通讯, 商业, 在家办公, 眼镜, 工作场所, 组织, 金融, 投资 ...">
            <a:extLst>
              <a:ext uri="{FF2B5EF4-FFF2-40B4-BE49-F238E27FC236}">
                <a16:creationId xmlns:a16="http://schemas.microsoft.com/office/drawing/2014/main" id="{C920E648-B7BB-EF1B-7A92-621E695CA2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A1633FE4-D98C-A0DA-C35D-81CFEBCFD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fr-FR">
                <a:solidFill>
                  <a:srgbClr val="FFFFFF"/>
                </a:solidFill>
              </a:rPr>
              <a:t>Challenges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3360B1D-C6D3-43A0-554B-DF31C1416F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710" y="1548534"/>
            <a:ext cx="10515600" cy="435133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sz="2000"/>
              <a:t>Data Acquisition &amp; Processing: </a:t>
            </a:r>
            <a:endParaRPr lang="en-US" sz="1900"/>
          </a:p>
          <a:p>
            <a:pPr marL="0" indent="0">
              <a:lnSpc>
                <a:spcPct val="80000"/>
              </a:lnSpc>
              <a:buNone/>
            </a:pPr>
            <a:r>
              <a:rPr lang="en-US" sz="1900">
                <a:solidFill>
                  <a:srgbClr val="FFFFFF"/>
                </a:solidFill>
              </a:rPr>
              <a:t>              -Large volume of diverse format data from National Library archives.</a:t>
            </a:r>
            <a:endParaRPr lang="en-US" sz="1900">
              <a:solidFill>
                <a:srgbClr val="FFFFFF"/>
              </a:solidFill>
              <a:cs typeface="Calibri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sz="1900"/>
          </a:p>
          <a:p>
            <a:pPr>
              <a:lnSpc>
                <a:spcPct val="80000"/>
              </a:lnSpc>
            </a:pPr>
            <a:r>
              <a:rPr lang="en-US" sz="2000"/>
              <a:t>AI Model Training: </a:t>
            </a:r>
            <a:endParaRPr lang="en-US"/>
          </a:p>
          <a:p>
            <a:pPr marL="0" indent="0">
              <a:lnSpc>
                <a:spcPct val="80000"/>
              </a:lnSpc>
              <a:buNone/>
            </a:pPr>
            <a:r>
              <a:rPr lang="en-US" sz="1900"/>
              <a:t>              -Developing a model to recognize names, facts, and correlations.</a:t>
            </a:r>
            <a:endParaRPr lang="en-US">
              <a:cs typeface="Calibri"/>
            </a:endParaRPr>
          </a:p>
          <a:p>
            <a:pPr>
              <a:lnSpc>
                <a:spcPct val="80000"/>
              </a:lnSpc>
            </a:pPr>
            <a:endParaRPr lang="en-US" sz="1900"/>
          </a:p>
          <a:p>
            <a:pPr>
              <a:lnSpc>
                <a:spcPct val="80000"/>
              </a:lnSpc>
            </a:pPr>
            <a:r>
              <a:rPr lang="en-US" sz="2000"/>
              <a:t>Handling Data Uncertainty &amp; Bias.</a:t>
            </a:r>
            <a:endParaRPr lang="en-US" sz="2000">
              <a:cs typeface="Calibri"/>
            </a:endParaRPr>
          </a:p>
          <a:p>
            <a:pPr>
              <a:lnSpc>
                <a:spcPct val="80000"/>
              </a:lnSpc>
            </a:pPr>
            <a:endParaRPr lang="en-US" sz="1900"/>
          </a:p>
          <a:p>
            <a:pPr>
              <a:lnSpc>
                <a:spcPct val="80000"/>
              </a:lnSpc>
            </a:pPr>
            <a:r>
              <a:rPr lang="en-US" sz="2000"/>
              <a:t>Fact Fusion &amp; Validation: </a:t>
            </a:r>
            <a:endParaRPr lang="en-US"/>
          </a:p>
          <a:p>
            <a:pPr marL="0" indent="0">
              <a:lnSpc>
                <a:spcPct val="80000"/>
              </a:lnSpc>
              <a:buNone/>
            </a:pPr>
            <a:r>
              <a:rPr lang="en-US" sz="1900"/>
              <a:t>             -Merging facts from different sources and ensuring accuracy.</a:t>
            </a:r>
            <a:endParaRPr lang="en-US">
              <a:cs typeface="Calibri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sz="1900"/>
          </a:p>
          <a:p>
            <a:pPr>
              <a:lnSpc>
                <a:spcPct val="80000"/>
              </a:lnSpc>
            </a:pPr>
            <a:r>
              <a:rPr lang="en-US" sz="2000"/>
              <a:t>Legal &amp; Privacy Concerns: </a:t>
            </a:r>
            <a:endParaRPr lang="en-US"/>
          </a:p>
          <a:p>
            <a:pPr marL="0" indent="0">
              <a:lnSpc>
                <a:spcPct val="80000"/>
              </a:lnSpc>
              <a:buNone/>
            </a:pPr>
            <a:r>
              <a:rPr lang="en-US" sz="1900"/>
              <a:t>              -Compliance with data protection laws and permissions.</a:t>
            </a:r>
            <a:endParaRPr lang="en-US">
              <a:cs typeface="Calibri"/>
            </a:endParaRPr>
          </a:p>
          <a:p>
            <a:pPr>
              <a:lnSpc>
                <a:spcPct val="80000"/>
              </a:lnSpc>
            </a:pPr>
            <a:endParaRPr lang="en-US" sz="1900">
              <a:cs typeface="Calibri"/>
            </a:endParaRPr>
          </a:p>
          <a:p>
            <a:endParaRPr lang="en-US">
              <a:solidFill>
                <a:srgbClr val="FFFFFF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829553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Working space background">
            <a:extLst>
              <a:ext uri="{FF2B5EF4-FFF2-40B4-BE49-F238E27FC236}">
                <a16:creationId xmlns:a16="http://schemas.microsoft.com/office/drawing/2014/main" id="{99FE9AFC-3B8F-F649-E58A-9B8B5784CA6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5743" b="998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5027433B-025D-5F9C-D4E0-BF2C0E859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fr-FR">
                <a:solidFill>
                  <a:srgbClr val="FFFFFF"/>
                </a:solidFill>
              </a:rPr>
              <a:t>Accomplished Work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6079775-F167-7B24-27E3-E91FD8F508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 err="1">
                <a:solidFill>
                  <a:srgbClr val="FFFFFF"/>
                </a:solidFill>
              </a:rPr>
              <a:t>Spacy</a:t>
            </a:r>
            <a:r>
              <a:rPr lang="fr-FR" dirty="0">
                <a:solidFill>
                  <a:srgbClr val="FFFFFF"/>
                </a:solidFill>
              </a:rPr>
              <a:t> (french and </a:t>
            </a:r>
            <a:r>
              <a:rPr lang="fr-FR" dirty="0" err="1">
                <a:solidFill>
                  <a:srgbClr val="FFFFFF"/>
                </a:solidFill>
              </a:rPr>
              <a:t>english</a:t>
            </a:r>
            <a:r>
              <a:rPr lang="fr-FR" dirty="0">
                <a:solidFill>
                  <a:srgbClr val="FFFFFF"/>
                </a:solidFill>
              </a:rPr>
              <a:t> </a:t>
            </a:r>
            <a:r>
              <a:rPr lang="fr-FR" dirty="0" err="1">
                <a:solidFill>
                  <a:srgbClr val="FFFFFF"/>
                </a:solidFill>
              </a:rPr>
              <a:t>models</a:t>
            </a:r>
            <a:r>
              <a:rPr lang="fr-FR" dirty="0">
                <a:solidFill>
                  <a:srgbClr val="FFFFFF"/>
                </a:solidFill>
              </a:rPr>
              <a:t>)</a:t>
            </a:r>
          </a:p>
          <a:p>
            <a:r>
              <a:rPr lang="fr-FR" dirty="0">
                <a:solidFill>
                  <a:srgbClr val="FFFFFF"/>
                </a:solidFill>
              </a:rPr>
              <a:t>Web </a:t>
            </a:r>
            <a:r>
              <a:rPr lang="fr-FR" dirty="0" err="1">
                <a:solidFill>
                  <a:srgbClr val="FFFFFF"/>
                </a:solidFill>
              </a:rPr>
              <a:t>Scraping</a:t>
            </a:r>
            <a:r>
              <a:rPr lang="fr-FR" dirty="0">
                <a:solidFill>
                  <a:srgbClr val="FFFFFF"/>
                </a:solidFill>
              </a:rPr>
              <a:t> script</a:t>
            </a:r>
            <a:endParaRPr lang="fr-FR" dirty="0">
              <a:solidFill>
                <a:srgbClr val="FFFFFF"/>
              </a:solidFill>
              <a:cs typeface="Calibri"/>
            </a:endParaRPr>
          </a:p>
          <a:p>
            <a:r>
              <a:rPr lang="fr-FR" dirty="0">
                <a:solidFill>
                  <a:srgbClr val="FFFFFF"/>
                </a:solidFill>
              </a:rPr>
              <a:t>BERT and </a:t>
            </a:r>
            <a:r>
              <a:rPr lang="fr-FR" dirty="0" err="1">
                <a:solidFill>
                  <a:srgbClr val="FFFFFF"/>
                </a:solidFill>
              </a:rPr>
              <a:t>other</a:t>
            </a:r>
            <a:r>
              <a:rPr lang="fr-FR" dirty="0">
                <a:solidFill>
                  <a:srgbClr val="FFFFFF"/>
                </a:solidFill>
              </a:rPr>
              <a:t> variants</a:t>
            </a:r>
          </a:p>
        </p:txBody>
      </p:sp>
    </p:spTree>
    <p:extLst>
      <p:ext uri="{BB962C8B-B14F-4D97-AF65-F5344CB8AC3E}">
        <p14:creationId xmlns:p14="http://schemas.microsoft.com/office/powerpoint/2010/main" val="23393225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内容占位符 3" descr="下一步图片_下一步素材_下一步高清图片_摄图网图片下载">
            <a:extLst>
              <a:ext uri="{FF2B5EF4-FFF2-40B4-BE49-F238E27FC236}">
                <a16:creationId xmlns:a16="http://schemas.microsoft.com/office/drawing/2014/main" id="{AFDD24D3-E310-D20A-99A3-D6F1951D3C7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5678" b="11296"/>
          <a:stretch/>
        </p:blipFill>
        <p:spPr>
          <a:xfrm>
            <a:off x="0" y="10"/>
            <a:ext cx="12191980" cy="685799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214E55A6-4A48-B2BD-CDAB-B4BFC8D04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fr-FR">
                <a:solidFill>
                  <a:srgbClr val="FFFFFF"/>
                </a:solidFill>
                <a:cs typeface="Calibri Light"/>
              </a:rPr>
              <a:t>Next Steps and Outlook 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995AED8-0115-5386-B638-C7E83A6C34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Test our dataset with BERT and its variants</a:t>
            </a:r>
          </a:p>
          <a:p>
            <a:r>
              <a:rPr lang="en-US" dirty="0">
                <a:solidFill>
                  <a:srgbClr val="FFFFFF"/>
                </a:solidFill>
              </a:rPr>
              <a:t>Automatization of Web scraping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29911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bde5a649-d597-45e1-b42c-e64cc75ade7b" xsi:nil="true"/>
    <lcf76f155ced4ddcb4097134ff3c332f xmlns="fe828c3c-f58e-4fcd-8be2-75b9b665ef02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文档" ma:contentTypeID="0x010100948D39842DAAC84094D4EBFD8CC1F3CD" ma:contentTypeVersion="14" ma:contentTypeDescription="新建文档。" ma:contentTypeScope="" ma:versionID="5c748e2cd37c354ee0c445fd6f344872">
  <xsd:schema xmlns:xsd="http://www.w3.org/2001/XMLSchema" xmlns:xs="http://www.w3.org/2001/XMLSchema" xmlns:p="http://schemas.microsoft.com/office/2006/metadata/properties" xmlns:ns2="fe828c3c-f58e-4fcd-8be2-75b9b665ef02" xmlns:ns3="bde5a649-d597-45e1-b42c-e64cc75ade7b" targetNamespace="http://schemas.microsoft.com/office/2006/metadata/properties" ma:root="true" ma:fieldsID="0416fbe74bf2665438f3eb61f0ee2609" ns2:_="" ns3:_="">
    <xsd:import namespace="fe828c3c-f58e-4fcd-8be2-75b9b665ef02"/>
    <xsd:import namespace="bde5a649-d597-45e1-b42c-e64cc75ade7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SearchPropertie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e828c3c-f58e-4fcd-8be2-75b9b665ef0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1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lcf76f155ced4ddcb4097134ff3c332f" ma:index="17" nillable="true" ma:taxonomy="true" ma:internalName="lcf76f155ced4ddcb4097134ff3c332f" ma:taxonomyFieldName="MediaServiceImageTags" ma:displayName="图像标记" ma:readOnly="false" ma:fieldId="{5cf76f15-5ced-4ddc-b409-7134ff3c332f}" ma:taxonomyMulti="true" ma:sspId="f1c7327d-0e26-4644-9c15-d2916cea4bc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de5a649-d597-45e1-b42c-e64cc75ade7b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86eccbf7-7ef4-467a-bbd4-e94f9e9c0fc7}" ma:internalName="TaxCatchAll" ma:showField="CatchAllData" ma:web="bde5a649-d597-45e1-b42c-e64cc75ade7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0" nillable="true" ma:displayName="共享对象: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1" nillable="true" ma:displayName="共享对象详细信息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内容类型"/>
        <xsd:element ref="dc:title" minOccurs="0" maxOccurs="1" ma:index="4" ma:displayName="标题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B17EFFD-BE2E-47D8-BA94-3700D9BF535B}">
  <ds:schemaRefs>
    <ds:schemaRef ds:uri="http://schemas.microsoft.com/office/2006/documentManagement/types"/>
    <ds:schemaRef ds:uri="fe828c3c-f58e-4fcd-8be2-75b9b665ef02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http://www.w3.org/XML/1998/namespace"/>
    <ds:schemaRef ds:uri="http://purl.org/dc/dcmitype/"/>
    <ds:schemaRef ds:uri="bde5a649-d597-45e1-b42c-e64cc75ade7b"/>
  </ds:schemaRefs>
</ds:datastoreItem>
</file>

<file path=customXml/itemProps2.xml><?xml version="1.0" encoding="utf-8"?>
<ds:datastoreItem xmlns:ds="http://schemas.openxmlformats.org/officeDocument/2006/customXml" ds:itemID="{C72422A2-9CDF-4FE9-BCD2-FCFF7387394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e828c3c-f58e-4fcd-8be2-75b9b665ef02"/>
    <ds:schemaRef ds:uri="bde5a649-d597-45e1-b42c-e64cc75ade7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3A6AF84-57A8-4860-8ECD-758202135B4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4283</TotalTime>
  <Words>205</Words>
  <Application>Microsoft Macintosh PowerPoint</Application>
  <PresentationFormat>Grand écran</PresentationFormat>
  <Paragraphs>39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0" baseType="lpstr">
      <vt:lpstr>-apple-system</vt:lpstr>
      <vt:lpstr>Arial</vt:lpstr>
      <vt:lpstr>Calibri</vt:lpstr>
      <vt:lpstr>Calibri Light</vt:lpstr>
      <vt:lpstr>Thème Office</vt:lpstr>
      <vt:lpstr>Project in partnership with the Conservatoire National des Arts et Métiers</vt:lpstr>
      <vt:lpstr>Presentation and analysis of the subject</vt:lpstr>
      <vt:lpstr>Challenges</vt:lpstr>
      <vt:lpstr>Accomplished Work</vt:lpstr>
      <vt:lpstr>Next Steps and Outlook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/>
  <cp:lastModifiedBy>Enge N</cp:lastModifiedBy>
  <cp:revision>3</cp:revision>
  <dcterms:created xsi:type="dcterms:W3CDTF">2023-10-23T09:27:54Z</dcterms:created>
  <dcterms:modified xsi:type="dcterms:W3CDTF">2025-05-31T17:37:03Z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0x010100948D39842DAAC84094D4EBFD8CC1F3CD</vt:lpwstr>
  </property>
</Properties>
</file>