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BC213F-1A6E-B64A-AE28-952AC24F7CB5}" v="16" dt="2025-01-22T10:03:50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24"/>
  </p:normalViewPr>
  <p:slideViewPr>
    <p:cSldViewPr snapToGrid="0">
      <p:cViewPr varScale="1">
        <p:scale>
          <a:sx n="111" d="100"/>
          <a:sy n="111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las Jocher" userId="ab837fb79255ae97" providerId="LiveId" clId="{41BC213F-1A6E-B64A-AE28-952AC24F7CB5}"/>
    <pc:docChg chg="undo custSel addSld delSld modSld">
      <pc:chgData name="Niklas Jocher" userId="ab837fb79255ae97" providerId="LiveId" clId="{41BC213F-1A6E-B64A-AE28-952AC24F7CB5}" dt="2025-01-22T10:16:14.332" v="345" actId="1076"/>
      <pc:docMkLst>
        <pc:docMk/>
      </pc:docMkLst>
      <pc:sldChg chg="addSp delSp modSp mod">
        <pc:chgData name="Niklas Jocher" userId="ab837fb79255ae97" providerId="LiveId" clId="{41BC213F-1A6E-B64A-AE28-952AC24F7CB5}" dt="2025-01-22T10:16:14.332" v="345" actId="1076"/>
        <pc:sldMkLst>
          <pc:docMk/>
          <pc:sldMk cId="2881320198" sldId="256"/>
        </pc:sldMkLst>
        <pc:spChg chg="mod">
          <ac:chgData name="Niklas Jocher" userId="ab837fb79255ae97" providerId="LiveId" clId="{41BC213F-1A6E-B64A-AE28-952AC24F7CB5}" dt="2025-01-22T10:15:32.062" v="333" actId="1076"/>
          <ac:spMkLst>
            <pc:docMk/>
            <pc:sldMk cId="2881320198" sldId="256"/>
            <ac:spMk id="6" creationId="{9C274581-2CC6-1394-D008-8400AC3C3F27}"/>
          </ac:spMkLst>
        </pc:spChg>
        <pc:spChg chg="add del mod">
          <ac:chgData name="Niklas Jocher" userId="ab837fb79255ae97" providerId="LiveId" clId="{41BC213F-1A6E-B64A-AE28-952AC24F7CB5}" dt="2025-01-22T09:52:20.604" v="76" actId="478"/>
          <ac:spMkLst>
            <pc:docMk/>
            <pc:sldMk cId="2881320198" sldId="256"/>
            <ac:spMk id="7" creationId="{1F1F03C3-4898-58A9-CF36-A4108216BAA3}"/>
          </ac:spMkLst>
        </pc:spChg>
        <pc:spChg chg="add del mod">
          <ac:chgData name="Niklas Jocher" userId="ab837fb79255ae97" providerId="LiveId" clId="{41BC213F-1A6E-B64A-AE28-952AC24F7CB5}" dt="2025-01-22T09:52:25.268" v="80" actId="478"/>
          <ac:spMkLst>
            <pc:docMk/>
            <pc:sldMk cId="2881320198" sldId="256"/>
            <ac:spMk id="8" creationId="{74BC10FC-08DD-D80B-EF1C-E2CCBDE1EA1E}"/>
          </ac:spMkLst>
        </pc:spChg>
        <pc:spChg chg="add mod">
          <ac:chgData name="Niklas Jocher" userId="ab837fb79255ae97" providerId="LiveId" clId="{41BC213F-1A6E-B64A-AE28-952AC24F7CB5}" dt="2025-01-22T10:15:52.018" v="338" actId="1076"/>
          <ac:spMkLst>
            <pc:docMk/>
            <pc:sldMk cId="2881320198" sldId="256"/>
            <ac:spMk id="16" creationId="{F1F5A15F-329D-DA5F-5DB6-6CC4091746EF}"/>
          </ac:spMkLst>
        </pc:spChg>
        <pc:spChg chg="add mod">
          <ac:chgData name="Niklas Jocher" userId="ab837fb79255ae97" providerId="LiveId" clId="{41BC213F-1A6E-B64A-AE28-952AC24F7CB5}" dt="2025-01-22T10:15:52.018" v="338" actId="1076"/>
          <ac:spMkLst>
            <pc:docMk/>
            <pc:sldMk cId="2881320198" sldId="256"/>
            <ac:spMk id="17" creationId="{396BCB88-76C3-4FEE-7C47-E8497B5FED58}"/>
          </ac:spMkLst>
        </pc:spChg>
        <pc:spChg chg="add mod">
          <ac:chgData name="Niklas Jocher" userId="ab837fb79255ae97" providerId="LiveId" clId="{41BC213F-1A6E-B64A-AE28-952AC24F7CB5}" dt="2025-01-22T10:15:52.018" v="338" actId="1076"/>
          <ac:spMkLst>
            <pc:docMk/>
            <pc:sldMk cId="2881320198" sldId="256"/>
            <ac:spMk id="18" creationId="{097CA9B9-F517-152F-215D-20C3ED4415A7}"/>
          </ac:spMkLst>
        </pc:spChg>
        <pc:spChg chg="add del mod">
          <ac:chgData name="Niklas Jocher" userId="ab837fb79255ae97" providerId="LiveId" clId="{41BC213F-1A6E-B64A-AE28-952AC24F7CB5}" dt="2025-01-22T09:55:17.985" v="137" actId="478"/>
          <ac:spMkLst>
            <pc:docMk/>
            <pc:sldMk cId="2881320198" sldId="256"/>
            <ac:spMk id="19" creationId="{DEF85D73-D007-7A2C-3E56-471859DD0FEC}"/>
          </ac:spMkLst>
        </pc:spChg>
        <pc:spChg chg="add mod">
          <ac:chgData name="Niklas Jocher" userId="ab837fb79255ae97" providerId="LiveId" clId="{41BC213F-1A6E-B64A-AE28-952AC24F7CB5}" dt="2025-01-22T10:16:14.332" v="345" actId="1076"/>
          <ac:spMkLst>
            <pc:docMk/>
            <pc:sldMk cId="2881320198" sldId="256"/>
            <ac:spMk id="32" creationId="{6C214024-4C81-2626-10C9-0826C84E9DED}"/>
          </ac:spMkLst>
        </pc:spChg>
        <pc:spChg chg="add mod">
          <ac:chgData name="Niklas Jocher" userId="ab837fb79255ae97" providerId="LiveId" clId="{41BC213F-1A6E-B64A-AE28-952AC24F7CB5}" dt="2025-01-22T10:01:20.790" v="274"/>
          <ac:spMkLst>
            <pc:docMk/>
            <pc:sldMk cId="2881320198" sldId="256"/>
            <ac:spMk id="38" creationId="{5327D933-26C6-150C-CDC0-96DE27FF9F85}"/>
          </ac:spMkLst>
        </pc:spChg>
        <pc:spChg chg="add mod">
          <ac:chgData name="Niklas Jocher" userId="ab837fb79255ae97" providerId="LiveId" clId="{41BC213F-1A6E-B64A-AE28-952AC24F7CB5}" dt="2025-01-22T10:01:20.790" v="274"/>
          <ac:spMkLst>
            <pc:docMk/>
            <pc:sldMk cId="2881320198" sldId="256"/>
            <ac:spMk id="39" creationId="{11D3897C-CDFE-812C-1738-39062CB5CDA1}"/>
          </ac:spMkLst>
        </pc:spChg>
        <pc:spChg chg="add del">
          <ac:chgData name="Niklas Jocher" userId="ab837fb79255ae97" providerId="LiveId" clId="{41BC213F-1A6E-B64A-AE28-952AC24F7CB5}" dt="2025-01-22T10:01:58.455" v="276" actId="478"/>
          <ac:spMkLst>
            <pc:docMk/>
            <pc:sldMk cId="2881320198" sldId="256"/>
            <ac:spMk id="40" creationId="{6B83382E-95E5-D2AF-AEDE-F50AC42BE250}"/>
          </ac:spMkLst>
        </pc:spChg>
        <pc:spChg chg="add del mod">
          <ac:chgData name="Niklas Jocher" userId="ab837fb79255ae97" providerId="LiveId" clId="{41BC213F-1A6E-B64A-AE28-952AC24F7CB5}" dt="2025-01-22T10:06:17.311" v="292" actId="478"/>
          <ac:spMkLst>
            <pc:docMk/>
            <pc:sldMk cId="2881320198" sldId="256"/>
            <ac:spMk id="41" creationId="{F46299DF-6B1C-CBE2-7DA1-FEB2AD7769F8}"/>
          </ac:spMkLst>
        </pc:spChg>
        <pc:spChg chg="add del mod">
          <ac:chgData name="Niklas Jocher" userId="ab837fb79255ae97" providerId="LiveId" clId="{41BC213F-1A6E-B64A-AE28-952AC24F7CB5}" dt="2025-01-22T10:06:23.367" v="295" actId="478"/>
          <ac:spMkLst>
            <pc:docMk/>
            <pc:sldMk cId="2881320198" sldId="256"/>
            <ac:spMk id="42" creationId="{479F243B-9643-320E-431B-FE8DE67185E4}"/>
          </ac:spMkLst>
        </pc:spChg>
        <pc:spChg chg="add del mod">
          <ac:chgData name="Niklas Jocher" userId="ab837fb79255ae97" providerId="LiveId" clId="{41BC213F-1A6E-B64A-AE28-952AC24F7CB5}" dt="2025-01-22T10:06:21.314" v="294" actId="478"/>
          <ac:spMkLst>
            <pc:docMk/>
            <pc:sldMk cId="2881320198" sldId="256"/>
            <ac:spMk id="43" creationId="{EB429E15-1E42-81CA-84B0-8C920AA146C4}"/>
          </ac:spMkLst>
        </pc:spChg>
        <pc:spChg chg="add del mod">
          <ac:chgData name="Niklas Jocher" userId="ab837fb79255ae97" providerId="LiveId" clId="{41BC213F-1A6E-B64A-AE28-952AC24F7CB5}" dt="2025-01-22T10:06:19.459" v="293" actId="478"/>
          <ac:spMkLst>
            <pc:docMk/>
            <pc:sldMk cId="2881320198" sldId="256"/>
            <ac:spMk id="44" creationId="{9B8235E7-C84B-B57B-F2A4-EDA93F534175}"/>
          </ac:spMkLst>
        </pc:spChg>
        <pc:picChg chg="mod">
          <ac:chgData name="Niklas Jocher" userId="ab837fb79255ae97" providerId="LiveId" clId="{41BC213F-1A6E-B64A-AE28-952AC24F7CB5}" dt="2025-01-22T10:16:08.218" v="343" actId="1076"/>
          <ac:picMkLst>
            <pc:docMk/>
            <pc:sldMk cId="2881320198" sldId="256"/>
            <ac:picMk id="4" creationId="{88708D3F-6482-8E10-A03C-7252171E1EA4}"/>
          </ac:picMkLst>
        </pc:picChg>
        <pc:picChg chg="del mod">
          <ac:chgData name="Niklas Jocher" userId="ab837fb79255ae97" providerId="LiveId" clId="{41BC213F-1A6E-B64A-AE28-952AC24F7CB5}" dt="2025-01-22T09:52:21.388" v="77" actId="478"/>
          <ac:picMkLst>
            <pc:docMk/>
            <pc:sldMk cId="2881320198" sldId="256"/>
            <ac:picMk id="5" creationId="{BBB11912-C62A-968A-72D7-42520897CEFC}"/>
          </ac:picMkLst>
        </pc:picChg>
        <pc:picChg chg="add mod">
          <ac:chgData name="Niklas Jocher" userId="ab837fb79255ae97" providerId="LiveId" clId="{41BC213F-1A6E-B64A-AE28-952AC24F7CB5}" dt="2025-01-22T10:16:11.406" v="344" actId="14100"/>
          <ac:picMkLst>
            <pc:docMk/>
            <pc:sldMk cId="2881320198" sldId="256"/>
            <ac:picMk id="33" creationId="{F1DD48C3-AFC1-F2ED-E0C6-D92D26487CC3}"/>
          </ac:picMkLst>
        </pc:picChg>
        <pc:cxnChg chg="add del">
          <ac:chgData name="Niklas Jocher" userId="ab837fb79255ae97" providerId="LiveId" clId="{41BC213F-1A6E-B64A-AE28-952AC24F7CB5}" dt="2025-01-22T09:53:06.076" v="92" actId="478"/>
          <ac:cxnSpMkLst>
            <pc:docMk/>
            <pc:sldMk cId="2881320198" sldId="256"/>
            <ac:cxnSpMk id="10" creationId="{6F0E7C4F-E99C-C863-4BF3-AB2771266A43}"/>
          </ac:cxnSpMkLst>
        </pc:cxnChg>
        <pc:cxnChg chg="add del mod">
          <ac:chgData name="Niklas Jocher" userId="ab837fb79255ae97" providerId="LiveId" clId="{41BC213F-1A6E-B64A-AE28-952AC24F7CB5}" dt="2025-01-22T09:53:04.939" v="91" actId="478"/>
          <ac:cxnSpMkLst>
            <pc:docMk/>
            <pc:sldMk cId="2881320198" sldId="256"/>
            <ac:cxnSpMk id="12" creationId="{F310BEC1-A752-FAE5-AB58-05D2D1A3382C}"/>
          </ac:cxnSpMkLst>
        </pc:cxnChg>
        <pc:cxnChg chg="add del mod">
          <ac:chgData name="Niklas Jocher" userId="ab837fb79255ae97" providerId="LiveId" clId="{41BC213F-1A6E-B64A-AE28-952AC24F7CB5}" dt="2025-01-22T09:53:03.917" v="90" actId="478"/>
          <ac:cxnSpMkLst>
            <pc:docMk/>
            <pc:sldMk cId="2881320198" sldId="256"/>
            <ac:cxnSpMk id="14" creationId="{2D1FA894-F886-A38E-68FE-9789CE97F9B0}"/>
          </ac:cxnSpMkLst>
        </pc:cxnChg>
        <pc:cxnChg chg="add mod">
          <ac:chgData name="Niklas Jocher" userId="ab837fb79255ae97" providerId="LiveId" clId="{41BC213F-1A6E-B64A-AE28-952AC24F7CB5}" dt="2025-01-22T10:16:00.234" v="340" actId="1076"/>
          <ac:cxnSpMkLst>
            <pc:docMk/>
            <pc:sldMk cId="2881320198" sldId="256"/>
            <ac:cxnSpMk id="21" creationId="{4FD0D7F2-7D12-C061-0902-E4E96C921DB5}"/>
          </ac:cxnSpMkLst>
        </pc:cxnChg>
        <pc:cxnChg chg="add mod">
          <ac:chgData name="Niklas Jocher" userId="ab837fb79255ae97" providerId="LiveId" clId="{41BC213F-1A6E-B64A-AE28-952AC24F7CB5}" dt="2025-01-22T10:16:02.657" v="341" actId="1076"/>
          <ac:cxnSpMkLst>
            <pc:docMk/>
            <pc:sldMk cId="2881320198" sldId="256"/>
            <ac:cxnSpMk id="24" creationId="{20FD1DAA-7182-4139-AED9-099E65BEE877}"/>
          </ac:cxnSpMkLst>
        </pc:cxnChg>
        <pc:cxnChg chg="add mod">
          <ac:chgData name="Niklas Jocher" userId="ab837fb79255ae97" providerId="LiveId" clId="{41BC213F-1A6E-B64A-AE28-952AC24F7CB5}" dt="2025-01-22T10:15:57.621" v="339" actId="1076"/>
          <ac:cxnSpMkLst>
            <pc:docMk/>
            <pc:sldMk cId="2881320198" sldId="256"/>
            <ac:cxnSpMk id="28" creationId="{C9B400AC-0CB2-9D18-DC21-C1EAC908B097}"/>
          </ac:cxnSpMkLst>
        </pc:cxnChg>
        <pc:cxnChg chg="add mod">
          <ac:chgData name="Niklas Jocher" userId="ab837fb79255ae97" providerId="LiveId" clId="{41BC213F-1A6E-B64A-AE28-952AC24F7CB5}" dt="2025-01-22T10:16:04.829" v="342" actId="1076"/>
          <ac:cxnSpMkLst>
            <pc:docMk/>
            <pc:sldMk cId="2881320198" sldId="256"/>
            <ac:cxnSpMk id="31" creationId="{FDA77ADB-E6D4-05F1-A339-2E93F195E970}"/>
          </ac:cxnSpMkLst>
        </pc:cxnChg>
      </pc:sldChg>
      <pc:sldChg chg="addSp delSp modSp new del mod">
        <pc:chgData name="Niklas Jocher" userId="ab837fb79255ae97" providerId="LiveId" clId="{41BC213F-1A6E-B64A-AE28-952AC24F7CB5}" dt="2025-01-22T10:00:13.728" v="273" actId="2696"/>
        <pc:sldMkLst>
          <pc:docMk/>
          <pc:sldMk cId="3777239428" sldId="257"/>
        </pc:sldMkLst>
        <pc:spChg chg="del">
          <ac:chgData name="Niklas Jocher" userId="ab837fb79255ae97" providerId="LiveId" clId="{41BC213F-1A6E-B64A-AE28-952AC24F7CB5}" dt="2025-01-22T09:57:43.909" v="237" actId="478"/>
          <ac:spMkLst>
            <pc:docMk/>
            <pc:sldMk cId="3777239428" sldId="257"/>
            <ac:spMk id="2" creationId="{9E7814F2-84AE-474D-998C-321AD25B7C92}"/>
          </ac:spMkLst>
        </pc:spChg>
        <pc:spChg chg="del mod">
          <ac:chgData name="Niklas Jocher" userId="ab837fb79255ae97" providerId="LiveId" clId="{41BC213F-1A6E-B64A-AE28-952AC24F7CB5}" dt="2025-01-22T09:57:42.945" v="236" actId="478"/>
          <ac:spMkLst>
            <pc:docMk/>
            <pc:sldMk cId="3777239428" sldId="257"/>
            <ac:spMk id="3" creationId="{813A87F3-FCB6-88CF-6004-FF3084511C75}"/>
          </ac:spMkLst>
        </pc:spChg>
        <pc:spChg chg="add mod">
          <ac:chgData name="Niklas Jocher" userId="ab837fb79255ae97" providerId="LiveId" clId="{41BC213F-1A6E-B64A-AE28-952AC24F7CB5}" dt="2025-01-22T09:58:28.472" v="246" actId="20577"/>
          <ac:spMkLst>
            <pc:docMk/>
            <pc:sldMk cId="3777239428" sldId="257"/>
            <ac:spMk id="6" creationId="{827C63B3-4EBD-5F6C-A07D-A1F6CFC5C106}"/>
          </ac:spMkLst>
        </pc:spChg>
        <pc:picChg chg="add mod">
          <ac:chgData name="Niklas Jocher" userId="ab837fb79255ae97" providerId="LiveId" clId="{41BC213F-1A6E-B64A-AE28-952AC24F7CB5}" dt="2025-01-22T09:59:04.276" v="250" actId="1076"/>
          <ac:picMkLst>
            <pc:docMk/>
            <pc:sldMk cId="3777239428" sldId="257"/>
            <ac:picMk id="4" creationId="{3225148F-DD02-A59B-19A0-51A76651B25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52D40-E673-3C48-8433-8620FDF152A1}" type="datetimeFigureOut">
              <a:rPr lang="en-DE" smtClean="0"/>
              <a:t>22.01.25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D63FE-E491-914F-9FFD-265CA10FF6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74289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B27F-071A-BD19-01D6-1395A7893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2DA8C-E372-23D8-BD19-94B1D1C93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BC400-43AD-E9CF-5063-B91463F9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E6AB-16DB-0D4D-866D-6E62D8720D5D}" type="datetime1">
              <a:rPr lang="de-DE" smtClean="0"/>
              <a:t>22.01.25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00E-B695-5007-7A37-686C461C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Niklas Jocher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2D770-50B8-4DD4-FDDD-1900FEFA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7902-6398-A544-B9B0-20D89ABCA9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418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7EC3-1EA3-EE14-8581-9C75118C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11B1A-B06C-E0A2-1EFF-F240736FD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F82C9-A9E4-727D-1266-86ACF298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310C-74F8-5F48-852F-83E98C5B8358}" type="datetime1">
              <a:rPr lang="de-DE" smtClean="0"/>
              <a:t>22.01.25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005BD-18F4-F6B6-B7C6-37AE064D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Niklas Jocher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3C6CB-993B-50F5-84DC-8AFD8068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7902-6398-A544-B9B0-20D89ABCA9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441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41CDC-B3E8-AA52-71C8-D44FAB0C2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1B4D5-8BB6-460E-38F4-41979FBBD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15C1F-DD23-1672-962E-DDB5B80C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260F-81D3-4E4F-A6F6-13E536EB0990}" type="datetime1">
              <a:rPr lang="de-DE" smtClean="0"/>
              <a:t>22.01.25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1FDA2-FE79-2808-C2A8-19C5918A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Niklas Jocher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79B67-36D5-BA32-3028-EBF08D8E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7902-6398-A544-B9B0-20D89ABCA9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575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070B-5A26-960F-8EF7-A8F8BDD7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37691-E008-EFCE-2995-E6CD1C447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1EFE0-C273-F479-36FC-E52F43FA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1B1E-AFD8-824D-9479-73254D9B0F98}" type="datetime1">
              <a:rPr lang="de-DE" smtClean="0"/>
              <a:t>22.01.25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6561F-650D-42FE-20BE-DA604E97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Niklas Jocher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0AF0-B5B7-1B5B-8A62-D44E6E4B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7902-6398-A544-B9B0-20D89ABCA9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520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585-11C9-6F27-A49C-520F83E7E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E1605-E424-30F2-FA26-68D1D619A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98E9-FCC3-F37F-A6FB-91CBA008C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48-812E-DE41-A2D2-766774B4BDEE}" type="datetime1">
              <a:rPr lang="de-DE" smtClean="0"/>
              <a:t>22.01.25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12DD7-354A-32E8-82C6-53202568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Niklas Jocher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10D66-D4F4-C835-2C8B-3245AF30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7902-6398-A544-B9B0-20D89ABCA9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46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AE9D-2850-5007-B6A0-8864ADF9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4DADA-CC75-9F9C-3BF1-17F0271E4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54A1C-28A4-4D56-4FAF-8009817FD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BAFEC-37DE-AA34-8C39-7B105DE68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0312-EE20-BE47-BBBA-FB9E13427178}" type="datetime1">
              <a:rPr lang="de-DE" smtClean="0"/>
              <a:t>22.01.25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38A23-ECAC-6BDA-770C-D236D2C7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Niklas Jocher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A2864-BA0C-0F7F-D153-75931D33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7902-6398-A544-B9B0-20D89ABCA9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394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7B09-84D9-A760-8186-E3B632F5E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3ED98-C7FA-322D-11A8-FA5C018AC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B2F7B-FE37-3D9C-05F9-24BAEB509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DF307-B9CD-0FFA-4372-A7ABD79AF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6D667-5D2C-20DA-F4E4-3A0C2A4C7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7B744B-366F-2870-D1EA-5C453E89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DF6F-6355-284A-B85B-AAA5BE65F84F}" type="datetime1">
              <a:rPr lang="de-DE" smtClean="0"/>
              <a:t>22.01.25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648B0-1097-0598-FFA6-7361F8D8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Niklas Jocher</a:t>
            </a:r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69391-B11F-F2DB-4D96-30C24A67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7902-6398-A544-B9B0-20D89ABCA9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607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0F65-9661-DADA-1C30-2489D3B4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AD5D6-D07A-2373-7BC2-C64F86D6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1B25-88F3-7B46-A6CF-C8466B0013B0}" type="datetime1">
              <a:rPr lang="de-DE" smtClean="0"/>
              <a:t>22.01.25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1814A-5897-AED0-F956-527B8269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Niklas Jocher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0956E-6773-AF1D-CC3C-83517EB9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7902-6398-A544-B9B0-20D89ABCA9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2453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2D5015-52D8-68C2-DBA9-DB122E37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F37E-2BF9-224B-A40B-FEB91B314B6F}" type="datetime1">
              <a:rPr lang="de-DE" smtClean="0"/>
              <a:t>22.01.25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B81D10-663A-F8FC-36FF-FE794BFD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Niklas Jocher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AB8DB-C05A-E813-EF89-DBE687CC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7902-6398-A544-B9B0-20D89ABCA9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1548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E9983-A670-D8A5-0CEA-A0FA50B21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C0147-7C82-01F3-FCF5-D6CF96DA2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65A6B-EA37-DE6F-67C7-32BB24428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28575-BAE9-3527-819F-F71443E2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88A3-4D51-F241-AB30-5E4B255D05B9}" type="datetime1">
              <a:rPr lang="de-DE" smtClean="0"/>
              <a:t>22.01.25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C10C1-1E65-3E37-7718-27A583189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Niklas Jocher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3D983-3F63-FB8A-739A-7CF410FE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7902-6398-A544-B9B0-20D89ABCA9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042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97FE-A5A9-BF02-58E6-AC4B0991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8DE6D-79A7-A699-8B4F-589250B27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7E81D-26AA-6893-C685-753888B32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D9F99-ADA4-0041-4814-77E611F3E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430D-FE47-464A-9D02-A0F7618028DB}" type="datetime1">
              <a:rPr lang="de-DE" smtClean="0"/>
              <a:t>22.01.25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B5DC1-F8DE-F63B-1E91-05A52C30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Niklas Jocher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1033B-5156-A667-6CA3-945EB984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7902-6398-A544-B9B0-20D89ABCA9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24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E116F-11E1-3C5F-D841-96699088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3E7C3-8F6F-48E8-398C-2D9CDFF5A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9C56C-1FF9-3470-2B8F-35008FCCF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4314E5-540D-7542-AE1D-AF65DE3647E1}" type="datetime1">
              <a:rPr lang="de-DE" smtClean="0"/>
              <a:t>22.01.25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E7E29-A7DA-FE44-8B60-B9462019E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Niklas Jocher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C7299-60DC-627F-F960-48A8F2383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BF7902-6398-A544-B9B0-20D89ABCA9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320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708D3F-6482-8E10-A03C-7252171E1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271" y="1893857"/>
            <a:ext cx="8456431" cy="23507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274581-2CC6-1394-D008-8400AC3C3F27}"/>
              </a:ext>
            </a:extLst>
          </p:cNvPr>
          <p:cNvSpPr txBox="1"/>
          <p:nvPr/>
        </p:nvSpPr>
        <p:spPr>
          <a:xfrm>
            <a:off x="-285797" y="257119"/>
            <a:ext cx="1300266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600" u="sng" dirty="0"/>
              <a:t>Final Experiment: </a:t>
            </a:r>
            <a:r>
              <a:rPr lang="en-GB" sz="1600" u="sng" dirty="0"/>
              <a:t>Automatic and feature-specific prediction-related neural activity in the human auditory system (</a:t>
            </a:r>
            <a:r>
              <a:rPr lang="en-GB" sz="1600" u="sng" dirty="0" err="1"/>
              <a:t>Demarchi</a:t>
            </a:r>
            <a:r>
              <a:rPr lang="en-GB" sz="1600" u="sng" dirty="0"/>
              <a:t> et al. (2019)) </a:t>
            </a:r>
          </a:p>
          <a:p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F5A15F-329D-DA5F-5DB6-6CC4091746EF}"/>
              </a:ext>
            </a:extLst>
          </p:cNvPr>
          <p:cNvSpPr txBox="1"/>
          <p:nvPr/>
        </p:nvSpPr>
        <p:spPr>
          <a:xfrm>
            <a:off x="2778999" y="764929"/>
            <a:ext cx="23607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effectLst/>
                <a:latin typeface="AdvOT1ef757c0"/>
              </a:rPr>
              <a:t>equal transition probability from one sound to another </a:t>
            </a:r>
            <a:endParaRPr lang="en-GB" sz="1600" dirty="0"/>
          </a:p>
          <a:p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6BCB88-76C3-4FEE-7C47-E8497B5FED58}"/>
              </a:ext>
            </a:extLst>
          </p:cNvPr>
          <p:cNvSpPr txBox="1"/>
          <p:nvPr/>
        </p:nvSpPr>
        <p:spPr>
          <a:xfrm>
            <a:off x="8187560" y="778559"/>
            <a:ext cx="236070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effectLst/>
                <a:latin typeface="AdvOT1ef757c0"/>
              </a:rPr>
              <a:t>presentation of one sound was followed with high probability by another sound </a:t>
            </a:r>
            <a:endParaRPr lang="en-GB" sz="1600" dirty="0"/>
          </a:p>
          <a:p>
            <a:r>
              <a:rPr lang="en-DE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7CA9B9-F517-152F-215D-20C3ED4415A7}"/>
              </a:ext>
            </a:extLst>
          </p:cNvPr>
          <p:cNvSpPr txBox="1"/>
          <p:nvPr/>
        </p:nvSpPr>
        <p:spPr>
          <a:xfrm>
            <a:off x="4981918" y="778559"/>
            <a:ext cx="33634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/>
              <a:t>Intermediate conditions: </a:t>
            </a:r>
          </a:p>
          <a:p>
            <a:pPr algn="ctr"/>
            <a:r>
              <a:rPr lang="en-GB" sz="1600" dirty="0"/>
              <a:t>P</a:t>
            </a:r>
            <a:r>
              <a:rPr lang="en-DE" sz="1600" dirty="0"/>
              <a:t>robability across diagonal approx. 25%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D0D7F2-7D12-C061-0902-E4E96C921DB5}"/>
              </a:ext>
            </a:extLst>
          </p:cNvPr>
          <p:cNvCxnSpPr>
            <a:cxnSpLocks/>
          </p:cNvCxnSpPr>
          <p:nvPr/>
        </p:nvCxnSpPr>
        <p:spPr>
          <a:xfrm flipH="1">
            <a:off x="5996487" y="1635645"/>
            <a:ext cx="438093" cy="593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FD1DAA-7182-4139-AED9-099E65BEE877}"/>
              </a:ext>
            </a:extLst>
          </p:cNvPr>
          <p:cNvCxnSpPr>
            <a:cxnSpLocks/>
          </p:cNvCxnSpPr>
          <p:nvPr/>
        </p:nvCxnSpPr>
        <p:spPr>
          <a:xfrm>
            <a:off x="7136639" y="1635645"/>
            <a:ext cx="272846" cy="593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B400AC-0CB2-9D18-DC21-C1EAC908B097}"/>
              </a:ext>
            </a:extLst>
          </p:cNvPr>
          <p:cNvCxnSpPr>
            <a:cxnSpLocks/>
          </p:cNvCxnSpPr>
          <p:nvPr/>
        </p:nvCxnSpPr>
        <p:spPr>
          <a:xfrm>
            <a:off x="3924628" y="1640333"/>
            <a:ext cx="0" cy="541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A77ADB-E6D4-05F1-A339-2E93F195E970}"/>
              </a:ext>
            </a:extLst>
          </p:cNvPr>
          <p:cNvCxnSpPr>
            <a:cxnSpLocks/>
          </p:cNvCxnSpPr>
          <p:nvPr/>
        </p:nvCxnSpPr>
        <p:spPr>
          <a:xfrm>
            <a:off x="9263624" y="1870601"/>
            <a:ext cx="0" cy="502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C214024-4C81-2626-10C9-0826C84E9DED}"/>
              </a:ext>
            </a:extLst>
          </p:cNvPr>
          <p:cNvSpPr txBox="1"/>
          <p:nvPr/>
        </p:nvSpPr>
        <p:spPr>
          <a:xfrm>
            <a:off x="1933918" y="501761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effectLst/>
                <a:latin typeface="AdvOT1ef757c0"/>
              </a:rPr>
              <a:t>-&gt; Within the block, 10% of the stimuli were omitted </a:t>
            </a:r>
            <a:endParaRPr lang="en-GB" sz="20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1DD48C3-AFC1-F2ED-E0C6-D92D26487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358" y="4265494"/>
            <a:ext cx="2499948" cy="2589767"/>
          </a:xfrm>
          <a:prstGeom prst="rect">
            <a:avLst/>
          </a:prstGeom>
        </p:spPr>
      </p:pic>
      <p:sp>
        <p:nvSpPr>
          <p:cNvPr id="38" name="Footer Placeholder 37">
            <a:extLst>
              <a:ext uri="{FF2B5EF4-FFF2-40B4-BE49-F238E27FC236}">
                <a16:creationId xmlns:a16="http://schemas.microsoft.com/office/drawing/2014/main" id="{5327D933-26C6-150C-CDC0-96DE27FF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Niklas Jocher</a:t>
            </a:r>
            <a:endParaRPr lang="en-DE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11D3897C-CDFE-812C-1738-39062CB5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7902-6398-A544-B9B0-20D89ABCA9ED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132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AdvOT1ef757c0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Niklas Jocher</dc:creator>
  <cp:lastModifiedBy>Niklas Jocher</cp:lastModifiedBy>
  <cp:revision>1</cp:revision>
  <dcterms:created xsi:type="dcterms:W3CDTF">2025-01-22T09:28:28Z</dcterms:created>
  <dcterms:modified xsi:type="dcterms:W3CDTF">2025-01-22T10:16:15Z</dcterms:modified>
</cp:coreProperties>
</file>